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2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8A8DBF4-668A-47E4-BF96-06C89FE74B35}" type="datetimeFigureOut">
              <a:rPr lang="en-US" smtClean="0"/>
              <a:t>10/9/2019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C335B7B-4AAF-4FBE-A3BA-AB2FDF8D1FA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 err="1" smtClean="0"/>
              <a:t>Deteksi</a:t>
            </a:r>
            <a:r>
              <a:rPr lang="en-ID" dirty="0" smtClean="0"/>
              <a:t> </a:t>
            </a:r>
            <a:r>
              <a:rPr lang="en-ID" dirty="0" err="1" smtClean="0"/>
              <a:t>dini</a:t>
            </a:r>
            <a:r>
              <a:rPr lang="en-ID" dirty="0" smtClean="0"/>
              <a:t> </a:t>
            </a:r>
            <a:r>
              <a:rPr lang="en-ID" dirty="0" err="1" smtClean="0"/>
              <a:t>gangguan</a:t>
            </a:r>
            <a:r>
              <a:rPr lang="en-ID" dirty="0" smtClean="0"/>
              <a:t> </a:t>
            </a:r>
            <a:r>
              <a:rPr lang="en-ID" dirty="0" err="1" smtClean="0"/>
              <a:t>belajar</a:t>
            </a:r>
            <a:r>
              <a:rPr lang="en-ID" dirty="0" smtClean="0"/>
              <a:t> </a:t>
            </a:r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 smtClean="0"/>
              <a:t>anak</a:t>
            </a:r>
            <a:r>
              <a:rPr lang="en-ID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D" dirty="0" err="1" smtClean="0"/>
              <a:t>Oleh</a:t>
            </a:r>
            <a:r>
              <a:rPr lang="en-ID" dirty="0" smtClean="0"/>
              <a:t> </a:t>
            </a:r>
          </a:p>
          <a:p>
            <a:r>
              <a:rPr lang="en-ID" dirty="0" err="1" smtClean="0"/>
              <a:t>Lukman</a:t>
            </a:r>
            <a:r>
              <a:rPr lang="en-ID" dirty="0" smtClean="0"/>
              <a:t> hakim. S.p.si. </a:t>
            </a:r>
            <a:r>
              <a:rPr lang="en-ID" dirty="0" err="1" smtClean="0"/>
              <a:t>S.Pd.I</a:t>
            </a:r>
            <a:endParaRPr lang="en-ID" dirty="0" smtClean="0"/>
          </a:p>
          <a:p>
            <a:r>
              <a:rPr lang="en-ID" dirty="0" smtClean="0"/>
              <a:t>Guru BK </a:t>
            </a:r>
            <a:r>
              <a:rPr lang="en-ID" dirty="0" err="1" smtClean="0"/>
              <a:t>sma</a:t>
            </a:r>
            <a:r>
              <a:rPr lang="en-ID" dirty="0" smtClean="0"/>
              <a:t> n 1 </a:t>
            </a:r>
            <a:r>
              <a:rPr lang="en-ID" dirty="0" err="1" smtClean="0"/>
              <a:t>kutowinangun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5597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1844824"/>
            <a:ext cx="7408333" cy="34506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err="1"/>
              <a:t>Istilah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mencakup</a:t>
            </a:r>
            <a:r>
              <a:rPr lang="en-US" b="1" dirty="0"/>
              <a:t> </a:t>
            </a:r>
            <a:r>
              <a:rPr lang="en-US" b="1" dirty="0" err="1"/>
              <a:t>semua</a:t>
            </a:r>
            <a:r>
              <a:rPr lang="en-US" b="1" dirty="0"/>
              <a:t> </a:t>
            </a:r>
            <a:r>
              <a:rPr lang="en-US" b="1" dirty="0" err="1"/>
              <a:t>masalah</a:t>
            </a:r>
            <a:r>
              <a:rPr lang="en-US" b="1" dirty="0"/>
              <a:t> yang </a:t>
            </a:r>
            <a:r>
              <a:rPr lang="en-US" b="1" dirty="0" err="1"/>
              <a:t>timbul</a:t>
            </a:r>
            <a:r>
              <a:rPr lang="en-US" b="1" dirty="0"/>
              <a:t> </a:t>
            </a:r>
            <a:r>
              <a:rPr lang="en-US" b="1" dirty="0" err="1"/>
              <a:t>waktu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 di </a:t>
            </a:r>
            <a:r>
              <a:rPr lang="en-US" b="1" dirty="0" err="1"/>
              <a:t>sekolah</a:t>
            </a:r>
            <a:r>
              <a:rPr lang="en-US" b="1" dirty="0"/>
              <a:t> </a:t>
            </a:r>
            <a:r>
              <a:rPr lang="en-US" b="1" dirty="0" err="1"/>
              <a:t>maupun</a:t>
            </a:r>
            <a:r>
              <a:rPr lang="en-US" b="1" dirty="0"/>
              <a:t> di </a:t>
            </a:r>
            <a:r>
              <a:rPr lang="en-US" b="1" dirty="0" err="1"/>
              <a:t>luar</a:t>
            </a:r>
            <a:r>
              <a:rPr lang="en-US" b="1" dirty="0"/>
              <a:t> </a:t>
            </a:r>
            <a:r>
              <a:rPr lang="en-US" b="1" dirty="0" err="1"/>
              <a:t>sekolah</a:t>
            </a:r>
            <a:r>
              <a:rPr lang="en-US" b="1" dirty="0"/>
              <a:t>.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meliputi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,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pemusatan</a:t>
            </a:r>
            <a:r>
              <a:rPr lang="en-US" b="1" dirty="0"/>
              <a:t> </a:t>
            </a:r>
            <a:r>
              <a:rPr lang="en-US" b="1" dirty="0" err="1"/>
              <a:t>perhatian</a:t>
            </a:r>
            <a:r>
              <a:rPr lang="en-US" b="1" dirty="0"/>
              <a:t>,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daya</a:t>
            </a:r>
            <a:r>
              <a:rPr lang="en-US" b="1" dirty="0"/>
              <a:t> </a:t>
            </a:r>
            <a:r>
              <a:rPr lang="en-US" b="1" dirty="0" err="1"/>
              <a:t>ingat</a:t>
            </a:r>
            <a:r>
              <a:rPr lang="en-US" b="1" dirty="0"/>
              <a:t>, </a:t>
            </a:r>
            <a:r>
              <a:rPr lang="en-US" b="1" dirty="0" err="1"/>
              <a:t>disleksi</a:t>
            </a:r>
            <a:r>
              <a:rPr lang="en-US" b="1" dirty="0"/>
              <a:t>, </a:t>
            </a:r>
            <a:r>
              <a:rPr lang="en-US" b="1" dirty="0" err="1"/>
              <a:t>diskalkulia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lain-lain. proses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hanya</a:t>
            </a:r>
            <a:r>
              <a:rPr lang="en-US" b="1" dirty="0"/>
              <a:t> </a:t>
            </a:r>
            <a:r>
              <a:rPr lang="en-US" b="1" dirty="0" err="1"/>
              <a:t>dipengaruhi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faktor</a:t>
            </a:r>
            <a:r>
              <a:rPr lang="en-US" b="1" dirty="0"/>
              <a:t> yang </a:t>
            </a:r>
            <a:r>
              <a:rPr lang="en-US" b="1" dirty="0" err="1"/>
              <a:t>ada</a:t>
            </a:r>
            <a:r>
              <a:rPr lang="en-US" b="1" dirty="0"/>
              <a:t> di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saja</a:t>
            </a:r>
            <a:r>
              <a:rPr lang="en-US" b="1" dirty="0"/>
              <a:t>,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faktor-faktor</a:t>
            </a:r>
            <a:r>
              <a:rPr lang="en-US" b="1" dirty="0"/>
              <a:t> </a:t>
            </a:r>
            <a:r>
              <a:rPr lang="en-US" b="1" dirty="0" err="1"/>
              <a:t>eksternal</a:t>
            </a:r>
            <a:r>
              <a:rPr lang="en-US" b="1" dirty="0"/>
              <a:t> </a:t>
            </a:r>
            <a:r>
              <a:rPr lang="en-US" b="1" dirty="0" err="1"/>
              <a:t>lainnya</a:t>
            </a:r>
            <a:r>
              <a:rPr lang="en-US" b="1" dirty="0"/>
              <a:t>.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demikian</a:t>
            </a:r>
            <a:r>
              <a:rPr lang="en-US" b="1" dirty="0"/>
              <a:t>, </a:t>
            </a:r>
            <a:r>
              <a:rPr lang="en-US" b="1" dirty="0" err="1"/>
              <a:t>adanya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hambatan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</a:t>
            </a:r>
            <a:r>
              <a:rPr lang="en-US" b="1" dirty="0" err="1"/>
              <a:t>tiga</a:t>
            </a:r>
            <a:r>
              <a:rPr lang="en-US" b="1" dirty="0"/>
              <a:t> </a:t>
            </a:r>
            <a:r>
              <a:rPr lang="en-US" b="1" dirty="0" err="1"/>
              <a:t>faktor</a:t>
            </a:r>
            <a:r>
              <a:rPr lang="en-US" b="1" dirty="0"/>
              <a:t> di </a:t>
            </a:r>
            <a:r>
              <a:rPr lang="en-US" b="1" dirty="0" err="1"/>
              <a:t>atas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menimbulkan</a:t>
            </a:r>
            <a:r>
              <a:rPr lang="en-US" b="1" dirty="0"/>
              <a:t> </a:t>
            </a:r>
            <a:r>
              <a:rPr lang="en-US" b="1" dirty="0" err="1"/>
              <a:t>berbagai</a:t>
            </a:r>
            <a:r>
              <a:rPr lang="en-US" b="1" dirty="0"/>
              <a:t> </a:t>
            </a:r>
            <a:r>
              <a:rPr lang="en-US" b="1" dirty="0" err="1"/>
              <a:t>jenis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GANGGUAN </a:t>
            </a:r>
            <a:r>
              <a:rPr lang="en-US" dirty="0" smtClean="0"/>
              <a:t>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97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1" y="1484784"/>
            <a:ext cx="8568952" cy="504056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6300" b="1" dirty="0"/>
              <a:t>GANGGUAN </a:t>
            </a:r>
            <a:r>
              <a:rPr lang="en-US" sz="6300" b="1" dirty="0" smtClean="0"/>
              <a:t>ORGANIK</a:t>
            </a:r>
          </a:p>
          <a:p>
            <a:pPr marL="0" indent="0" algn="just">
              <a:buNone/>
            </a:pP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sistim</a:t>
            </a:r>
            <a:r>
              <a:rPr lang="en-US" sz="2900" b="1" dirty="0"/>
              <a:t> </a:t>
            </a:r>
            <a:r>
              <a:rPr lang="en-US" sz="2900" b="1" dirty="0" err="1"/>
              <a:t>saraf</a:t>
            </a:r>
            <a:r>
              <a:rPr lang="en-US" sz="2900" b="1" dirty="0"/>
              <a:t> </a:t>
            </a:r>
            <a:r>
              <a:rPr lang="en-US" sz="2900" b="1" dirty="0" err="1"/>
              <a:t>pusat</a:t>
            </a:r>
            <a:r>
              <a:rPr lang="en-US" sz="2900" b="1" dirty="0"/>
              <a:t>/</a:t>
            </a:r>
            <a:r>
              <a:rPr lang="en-US" sz="2900" b="1" dirty="0" err="1"/>
              <a:t>otak</a:t>
            </a:r>
            <a:r>
              <a:rPr lang="en-US" sz="2900" b="1" dirty="0"/>
              <a:t> </a:t>
            </a:r>
            <a:r>
              <a:rPr lang="en-US" sz="2900" b="1" dirty="0" err="1"/>
              <a:t>anak</a:t>
            </a:r>
            <a:r>
              <a:rPr lang="en-US" sz="2900" b="1" dirty="0"/>
              <a:t> </a:t>
            </a:r>
            <a:r>
              <a:rPr lang="en-US" sz="2900" b="1" dirty="0" err="1"/>
              <a:t>atau</a:t>
            </a:r>
            <a:r>
              <a:rPr lang="en-US" sz="2900" b="1" dirty="0"/>
              <a:t> organ </a:t>
            </a:r>
            <a:r>
              <a:rPr lang="en-US" sz="2900" b="1" dirty="0" err="1"/>
              <a:t>pendengaran</a:t>
            </a:r>
            <a:r>
              <a:rPr lang="en-US" sz="2900" b="1" dirty="0"/>
              <a:t> </a:t>
            </a:r>
            <a:r>
              <a:rPr lang="en-US" sz="2900" b="1" dirty="0" err="1"/>
              <a:t>atau</a:t>
            </a:r>
            <a:r>
              <a:rPr lang="en-US" sz="2900" b="1" dirty="0"/>
              <a:t> organ </a:t>
            </a:r>
            <a:r>
              <a:rPr lang="en-US" sz="2900" b="1" dirty="0" err="1"/>
              <a:t>penglihatan</a:t>
            </a:r>
            <a:r>
              <a:rPr lang="en-US" sz="2900" b="1" dirty="0"/>
              <a:t>, </a:t>
            </a:r>
            <a:r>
              <a:rPr lang="en-US" sz="2900" b="1" dirty="0" err="1"/>
              <a:t>misalnya</a:t>
            </a:r>
            <a:r>
              <a:rPr lang="en-US" sz="2900" b="1" dirty="0"/>
              <a:t> </a:t>
            </a:r>
            <a:r>
              <a:rPr lang="en-US" sz="2900" b="1" dirty="0" err="1"/>
              <a:t>oleh</a:t>
            </a:r>
            <a:r>
              <a:rPr lang="en-US" sz="2900" b="1" dirty="0"/>
              <a:t> </a:t>
            </a:r>
            <a:r>
              <a:rPr lang="en-US" sz="2900" b="1" dirty="0" err="1"/>
              <a:t>karena</a:t>
            </a:r>
            <a:r>
              <a:rPr lang="en-US" sz="2900" b="1" dirty="0"/>
              <a:t> </a:t>
            </a:r>
            <a:r>
              <a:rPr lang="en-US" sz="2900" b="1" dirty="0" err="1"/>
              <a:t>adanya</a:t>
            </a:r>
            <a:r>
              <a:rPr lang="en-US" sz="2900" b="1" dirty="0"/>
              <a:t> </a:t>
            </a:r>
            <a:r>
              <a:rPr lang="en-US" sz="2900" b="1" dirty="0" err="1"/>
              <a:t>infeksi</a:t>
            </a:r>
            <a:r>
              <a:rPr lang="en-US" sz="2900" b="1" dirty="0"/>
              <a:t> </a:t>
            </a:r>
            <a:r>
              <a:rPr lang="en-US" sz="2900" b="1" dirty="0" err="1"/>
              <a:t>baik</a:t>
            </a:r>
            <a:r>
              <a:rPr lang="en-US" sz="2900" b="1" dirty="0"/>
              <a:t> </a:t>
            </a:r>
            <a:r>
              <a:rPr lang="en-US" sz="2900" b="1" dirty="0" err="1"/>
              <a:t>langsung</a:t>
            </a:r>
            <a:r>
              <a:rPr lang="en-US" sz="2900" b="1" dirty="0"/>
              <a:t> </a:t>
            </a:r>
            <a:r>
              <a:rPr lang="en-US" sz="2900" b="1" dirty="0" err="1"/>
              <a:t>maupun</a:t>
            </a:r>
            <a:r>
              <a:rPr lang="en-US" sz="2900" b="1" dirty="0"/>
              <a:t> </a:t>
            </a:r>
            <a:r>
              <a:rPr lang="en-US" sz="2900" b="1" dirty="0" err="1"/>
              <a:t>tidak</a:t>
            </a:r>
            <a:r>
              <a:rPr lang="en-US" sz="2900" b="1" dirty="0"/>
              <a:t> </a:t>
            </a:r>
            <a:r>
              <a:rPr lang="en-US" sz="2900" b="1" dirty="0" err="1"/>
              <a:t>langsung</a:t>
            </a:r>
            <a:r>
              <a:rPr lang="en-US" sz="2900" b="1" dirty="0"/>
              <a:t> </a:t>
            </a:r>
            <a:r>
              <a:rPr lang="en-US" sz="2900" b="1" dirty="0" err="1"/>
              <a:t>pada</a:t>
            </a:r>
            <a:r>
              <a:rPr lang="en-US" sz="2900" b="1" dirty="0"/>
              <a:t> </a:t>
            </a:r>
            <a:r>
              <a:rPr lang="en-US" sz="2900" b="1" dirty="0" err="1"/>
              <a:t>otak</a:t>
            </a:r>
            <a:r>
              <a:rPr lang="en-US" sz="2900" b="1" dirty="0"/>
              <a:t>, trauma </a:t>
            </a:r>
            <a:r>
              <a:rPr lang="en-US" sz="2900" b="1" dirty="0" err="1"/>
              <a:t>pada</a:t>
            </a:r>
            <a:r>
              <a:rPr lang="en-US" sz="2900" b="1" dirty="0"/>
              <a:t> </a:t>
            </a:r>
            <a:r>
              <a:rPr lang="en-US" sz="2900" b="1" dirty="0" err="1"/>
              <a:t>otak</a:t>
            </a:r>
            <a:r>
              <a:rPr lang="en-US" sz="2900" b="1" dirty="0"/>
              <a:t>, </a:t>
            </a:r>
            <a:r>
              <a:rPr lang="en-US" sz="2900" b="1" dirty="0" err="1"/>
              <a:t>penyakit</a:t>
            </a:r>
            <a:r>
              <a:rPr lang="en-US" sz="2900" b="1" dirty="0"/>
              <a:t> </a:t>
            </a:r>
            <a:r>
              <a:rPr lang="en-US" sz="2900" b="1" dirty="0" err="1"/>
              <a:t>bawaan</a:t>
            </a:r>
            <a:r>
              <a:rPr lang="en-US" sz="2900" b="1" dirty="0"/>
              <a:t>,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konduksi</a:t>
            </a:r>
            <a:r>
              <a:rPr lang="en-US" sz="2900" b="1" dirty="0"/>
              <a:t> </a:t>
            </a:r>
            <a:r>
              <a:rPr lang="en-US" sz="2900" b="1" dirty="0" err="1"/>
              <a:t>listrik</a:t>
            </a:r>
            <a:r>
              <a:rPr lang="en-US" sz="2900" b="1" dirty="0"/>
              <a:t> ( </a:t>
            </a:r>
            <a:r>
              <a:rPr lang="en-US" sz="2900" b="1" dirty="0" err="1"/>
              <a:t>epilepsi</a:t>
            </a:r>
            <a:r>
              <a:rPr lang="en-US" sz="2900" b="1" dirty="0"/>
              <a:t> ), </a:t>
            </a:r>
            <a:r>
              <a:rPr lang="en-US" sz="2900" b="1" dirty="0" err="1"/>
              <a:t>gangguan</a:t>
            </a:r>
            <a:r>
              <a:rPr lang="en-US" sz="2900" b="1" dirty="0"/>
              <a:t> metabolic </a:t>
            </a:r>
            <a:r>
              <a:rPr lang="en-US" sz="2900" b="1" dirty="0" err="1"/>
              <a:t>sistemik</a:t>
            </a:r>
            <a:r>
              <a:rPr lang="en-US" sz="2900" b="1" dirty="0"/>
              <a:t>, </a:t>
            </a:r>
            <a:r>
              <a:rPr lang="en-US" sz="2900" b="1" dirty="0" err="1"/>
              <a:t>dll</a:t>
            </a:r>
            <a:r>
              <a:rPr lang="en-US" sz="2900" b="1" dirty="0"/>
              <a:t>. </a:t>
            </a:r>
            <a:r>
              <a:rPr lang="en-US" sz="2900" b="1" dirty="0" err="1"/>
              <a:t>Semua</a:t>
            </a:r>
            <a:r>
              <a:rPr lang="en-US" sz="2900" b="1" dirty="0"/>
              <a:t> </a:t>
            </a:r>
            <a:r>
              <a:rPr lang="en-US" sz="2900" b="1" dirty="0" err="1"/>
              <a:t>ini</a:t>
            </a:r>
            <a:r>
              <a:rPr lang="en-US" sz="2900" b="1" dirty="0"/>
              <a:t> </a:t>
            </a:r>
            <a:r>
              <a:rPr lang="en-US" sz="2900" b="1" dirty="0" err="1"/>
              <a:t>dapat</a:t>
            </a:r>
            <a:r>
              <a:rPr lang="en-US" sz="2900" b="1" dirty="0"/>
              <a:t> yang </a:t>
            </a:r>
            <a:r>
              <a:rPr lang="en-US" sz="2900" b="1" dirty="0" err="1"/>
              <a:t>menyebabkan</a:t>
            </a:r>
            <a:r>
              <a:rPr lang="en-US" sz="2900" b="1" dirty="0"/>
              <a:t> </a:t>
            </a:r>
            <a:r>
              <a:rPr lang="en-US" sz="2900" b="1" dirty="0" err="1"/>
              <a:t>timbulnya</a:t>
            </a:r>
            <a:r>
              <a:rPr lang="en-US" sz="2900" b="1" dirty="0"/>
              <a:t> </a:t>
            </a:r>
            <a:r>
              <a:rPr lang="en-US" sz="2900" b="1" dirty="0" err="1"/>
              <a:t>disfungsi</a:t>
            </a:r>
            <a:r>
              <a:rPr lang="en-US" sz="2900" b="1" dirty="0"/>
              <a:t> </a:t>
            </a:r>
            <a:r>
              <a:rPr lang="en-US" sz="2900" b="1" dirty="0" err="1"/>
              <a:t>otak</a:t>
            </a:r>
            <a:r>
              <a:rPr lang="en-US" sz="2900" b="1" dirty="0"/>
              <a:t> minimal, yang </a:t>
            </a:r>
            <a:r>
              <a:rPr lang="en-US" sz="2900" b="1" dirty="0" err="1"/>
              <a:t>mungkin</a:t>
            </a:r>
            <a:r>
              <a:rPr lang="en-US" sz="2900" b="1" dirty="0"/>
              <a:t> </a:t>
            </a:r>
            <a:r>
              <a:rPr lang="en-US" sz="2900" b="1" dirty="0" err="1"/>
              <a:t>bermanifestasi</a:t>
            </a:r>
            <a:r>
              <a:rPr lang="en-US" sz="2900" b="1" dirty="0"/>
              <a:t>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berbagai</a:t>
            </a:r>
            <a:r>
              <a:rPr lang="en-US" sz="2900" b="1" dirty="0"/>
              <a:t> </a:t>
            </a:r>
            <a:r>
              <a:rPr lang="en-US" sz="2900" b="1" dirty="0" err="1"/>
              <a:t>bentuk</a:t>
            </a:r>
            <a:r>
              <a:rPr lang="en-US" sz="2900" b="1" dirty="0"/>
              <a:t>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psikiatrik</a:t>
            </a:r>
            <a:r>
              <a:rPr lang="en-US" sz="2900" b="1" dirty="0"/>
              <a:t>, di </a:t>
            </a:r>
            <a:r>
              <a:rPr lang="en-US" sz="2900" b="1" dirty="0" err="1"/>
              <a:t>antaranya</a:t>
            </a:r>
            <a:r>
              <a:rPr lang="en-US" sz="2900" b="1" dirty="0"/>
              <a:t> </a:t>
            </a:r>
            <a:r>
              <a:rPr lang="en-US" sz="2900" b="1" dirty="0" err="1"/>
              <a:t>ialah</a:t>
            </a:r>
            <a:r>
              <a:rPr lang="en-US" sz="2900" b="1" dirty="0"/>
              <a:t> </a:t>
            </a:r>
            <a:r>
              <a:rPr lang="en-US" sz="2900" b="1" dirty="0" err="1"/>
              <a:t>kesulitan</a:t>
            </a:r>
            <a:r>
              <a:rPr lang="en-US" sz="2900" b="1" dirty="0"/>
              <a:t> </a:t>
            </a:r>
            <a:r>
              <a:rPr lang="en-US" sz="2900" b="1" dirty="0" err="1"/>
              <a:t>belajar</a:t>
            </a:r>
            <a:r>
              <a:rPr lang="en-US" sz="2900" b="1" dirty="0"/>
              <a:t>. </a:t>
            </a:r>
            <a:r>
              <a:rPr lang="en-US" sz="2900" b="1" dirty="0" err="1"/>
              <a:t>Kesulitan</a:t>
            </a:r>
            <a:r>
              <a:rPr lang="en-US" sz="2900" b="1" dirty="0"/>
              <a:t> </a:t>
            </a:r>
            <a:r>
              <a:rPr lang="en-US" sz="2900" b="1" dirty="0" err="1"/>
              <a:t>belajar</a:t>
            </a:r>
            <a:r>
              <a:rPr lang="en-US" sz="2900" b="1" dirty="0"/>
              <a:t> </a:t>
            </a:r>
            <a:r>
              <a:rPr lang="en-US" sz="2900" b="1" dirty="0" err="1"/>
              <a:t>atau</a:t>
            </a:r>
            <a:r>
              <a:rPr lang="en-US" sz="2900" b="1" dirty="0"/>
              <a:t> learning disabilities, </a:t>
            </a:r>
            <a:r>
              <a:rPr lang="en-US" sz="2900" b="1" dirty="0" err="1"/>
              <a:t>adalah</a:t>
            </a:r>
            <a:r>
              <a:rPr lang="en-US" sz="2900" b="1" dirty="0"/>
              <a:t> </a:t>
            </a:r>
            <a:r>
              <a:rPr lang="en-US" sz="2900" b="1" dirty="0" err="1"/>
              <a:t>tidak</a:t>
            </a:r>
            <a:r>
              <a:rPr lang="en-US" sz="2900" b="1" dirty="0"/>
              <a:t> </a:t>
            </a:r>
            <a:r>
              <a:rPr lang="en-US" sz="2900" b="1" dirty="0" err="1"/>
              <a:t>bisa</a:t>
            </a:r>
            <a:r>
              <a:rPr lang="en-US" sz="2900" b="1" dirty="0"/>
              <a:t> </a:t>
            </a:r>
            <a:r>
              <a:rPr lang="en-US" sz="2900" b="1" dirty="0" err="1"/>
              <a:t>bisa</a:t>
            </a:r>
            <a:r>
              <a:rPr lang="en-US" sz="2900" b="1" dirty="0"/>
              <a:t> </a:t>
            </a:r>
            <a:r>
              <a:rPr lang="en-US" sz="2900" b="1" dirty="0" err="1"/>
              <a:t>belajar</a:t>
            </a:r>
            <a:r>
              <a:rPr lang="en-US" sz="2900" b="1" dirty="0"/>
              <a:t> </a:t>
            </a:r>
            <a:r>
              <a:rPr lang="en-US" sz="2900" b="1" dirty="0" err="1"/>
              <a:t>karena</a:t>
            </a:r>
            <a:r>
              <a:rPr lang="en-US" sz="2900" b="1" dirty="0"/>
              <a:t>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neuropsikologik</a:t>
            </a:r>
            <a:r>
              <a:rPr lang="en-US" sz="2900" b="1" dirty="0"/>
              <a:t>. Yang </a:t>
            </a:r>
            <a:r>
              <a:rPr lang="en-US" sz="2900" b="1" dirty="0" err="1"/>
              <a:t>terganggu</a:t>
            </a:r>
            <a:r>
              <a:rPr lang="en-US" sz="2900" b="1" dirty="0"/>
              <a:t> </a:t>
            </a:r>
            <a:r>
              <a:rPr lang="en-US" sz="2900" b="1" dirty="0" err="1"/>
              <a:t>adalah</a:t>
            </a:r>
            <a:r>
              <a:rPr lang="en-US" sz="2900" b="1" dirty="0"/>
              <a:t> proses </a:t>
            </a:r>
            <a:r>
              <a:rPr lang="en-US" sz="2900" b="1" dirty="0" err="1"/>
              <a:t>belajar</a:t>
            </a:r>
            <a:r>
              <a:rPr lang="en-US" sz="2900" b="1" dirty="0"/>
              <a:t>, </a:t>
            </a:r>
            <a:r>
              <a:rPr lang="en-US" sz="2900" b="1" dirty="0" err="1"/>
              <a:t>penyebabnya</a:t>
            </a:r>
            <a:r>
              <a:rPr lang="en-US" sz="2900" b="1" dirty="0"/>
              <a:t> </a:t>
            </a:r>
            <a:r>
              <a:rPr lang="en-US" sz="2900" b="1" dirty="0" err="1"/>
              <a:t>adalah</a:t>
            </a:r>
            <a:r>
              <a:rPr lang="en-US" sz="2900" b="1" dirty="0"/>
              <a:t> </a:t>
            </a:r>
            <a:r>
              <a:rPr lang="en-US" sz="2900" b="1" dirty="0" err="1"/>
              <a:t>gngguan</a:t>
            </a:r>
            <a:r>
              <a:rPr lang="en-US" sz="2900" b="1" dirty="0"/>
              <a:t> di system </a:t>
            </a:r>
            <a:r>
              <a:rPr lang="en-US" sz="2900" b="1" dirty="0" err="1"/>
              <a:t>susunan</a:t>
            </a:r>
            <a:r>
              <a:rPr lang="en-US" sz="2900" b="1" dirty="0"/>
              <a:t> </a:t>
            </a:r>
            <a:r>
              <a:rPr lang="en-US" sz="2900" b="1" dirty="0" err="1"/>
              <a:t>saraf</a:t>
            </a:r>
            <a:r>
              <a:rPr lang="en-US" sz="2900" b="1" dirty="0"/>
              <a:t> </a:t>
            </a:r>
            <a:r>
              <a:rPr lang="en-US" sz="2900" b="1" dirty="0" err="1"/>
              <a:t>pusat</a:t>
            </a:r>
            <a:r>
              <a:rPr lang="en-US" sz="2900" b="1" dirty="0"/>
              <a:t> </a:t>
            </a:r>
            <a:r>
              <a:rPr lang="en-US" sz="2900" b="1" dirty="0" err="1"/>
              <a:t>atau</a:t>
            </a:r>
            <a:r>
              <a:rPr lang="en-US" sz="2900" b="1" dirty="0"/>
              <a:t> </a:t>
            </a:r>
            <a:r>
              <a:rPr lang="en-US" sz="2900" b="1" dirty="0" err="1"/>
              <a:t>otak</a:t>
            </a:r>
            <a:r>
              <a:rPr lang="en-US" sz="2900" b="1" dirty="0"/>
              <a:t>. </a:t>
            </a:r>
            <a:r>
              <a:rPr lang="en-US" sz="2900" b="1" dirty="0" err="1"/>
              <a:t>Kesulitan</a:t>
            </a:r>
            <a:r>
              <a:rPr lang="en-US" sz="2900" b="1" dirty="0"/>
              <a:t> </a:t>
            </a:r>
            <a:r>
              <a:rPr lang="en-US" sz="2900" b="1" dirty="0" err="1"/>
              <a:t>belajar</a:t>
            </a:r>
            <a:r>
              <a:rPr lang="en-US" sz="2900" b="1" dirty="0"/>
              <a:t> </a:t>
            </a:r>
            <a:r>
              <a:rPr lang="en-US" sz="2900" b="1" dirty="0" err="1"/>
              <a:t>dapat</a:t>
            </a:r>
            <a:r>
              <a:rPr lang="en-US" sz="2900" b="1" dirty="0"/>
              <a:t> </a:t>
            </a:r>
            <a:r>
              <a:rPr lang="en-US" sz="2900" b="1" dirty="0" err="1"/>
              <a:t>timbul</a:t>
            </a:r>
            <a:r>
              <a:rPr lang="en-US" sz="2900" b="1" dirty="0"/>
              <a:t>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pelajaran</a:t>
            </a:r>
            <a:r>
              <a:rPr lang="en-US" sz="2900" b="1" dirty="0"/>
              <a:t> </a:t>
            </a:r>
            <a:r>
              <a:rPr lang="en-US" sz="2900" b="1" dirty="0" err="1"/>
              <a:t>bahasa</a:t>
            </a:r>
            <a:r>
              <a:rPr lang="en-US" sz="2900" b="1" dirty="0"/>
              <a:t> (</a:t>
            </a:r>
            <a:r>
              <a:rPr lang="en-US" sz="2900" b="1" dirty="0" err="1"/>
              <a:t>bahasa</a:t>
            </a:r>
            <a:r>
              <a:rPr lang="en-US" sz="2900" b="1" dirty="0"/>
              <a:t> </a:t>
            </a:r>
            <a:r>
              <a:rPr lang="en-US" sz="2900" b="1" dirty="0" err="1"/>
              <a:t>baca</a:t>
            </a:r>
            <a:r>
              <a:rPr lang="en-US" sz="2900" b="1" dirty="0"/>
              <a:t> </a:t>
            </a:r>
            <a:r>
              <a:rPr lang="en-US" sz="2900" b="1" dirty="0" err="1"/>
              <a:t>dan</a:t>
            </a:r>
            <a:r>
              <a:rPr lang="en-US" sz="2900" b="1" dirty="0"/>
              <a:t> </a:t>
            </a:r>
            <a:r>
              <a:rPr lang="en-US" sz="2900" b="1" dirty="0" err="1"/>
              <a:t>bahasa</a:t>
            </a:r>
            <a:r>
              <a:rPr lang="en-US" sz="2900" b="1" dirty="0"/>
              <a:t> </a:t>
            </a:r>
            <a:r>
              <a:rPr lang="en-US" sz="2900" b="1" dirty="0" err="1"/>
              <a:t>tulis</a:t>
            </a:r>
            <a:r>
              <a:rPr lang="en-US" sz="2900" b="1" dirty="0"/>
              <a:t>) </a:t>
            </a:r>
            <a:r>
              <a:rPr lang="en-US" sz="2900" b="1" dirty="0" err="1"/>
              <a:t>dan</a:t>
            </a:r>
            <a:r>
              <a:rPr lang="en-US" sz="2900" b="1" dirty="0"/>
              <a:t> </a:t>
            </a:r>
            <a:r>
              <a:rPr lang="en-US" sz="2900" b="1" dirty="0" err="1"/>
              <a:t>pelajaran</a:t>
            </a:r>
            <a:r>
              <a:rPr lang="en-US" sz="2900" b="1" dirty="0"/>
              <a:t> </a:t>
            </a:r>
            <a:r>
              <a:rPr lang="en-US" sz="2900" b="1" dirty="0" err="1"/>
              <a:t>berhitung</a:t>
            </a:r>
            <a:r>
              <a:rPr lang="en-US" sz="2900" b="1" dirty="0"/>
              <a:t>.</a:t>
            </a:r>
            <a:br>
              <a:rPr lang="en-US" sz="2900" b="1" dirty="0"/>
            </a:br>
            <a:r>
              <a:rPr lang="en-US" sz="2900" b="1" dirty="0" err="1"/>
              <a:t>Meskipun</a:t>
            </a:r>
            <a:r>
              <a:rPr lang="en-US" sz="2900" b="1" dirty="0"/>
              <a:t> </a:t>
            </a:r>
            <a:r>
              <a:rPr lang="en-US" sz="2900" b="1" dirty="0" err="1"/>
              <a:t>penyebabnya</a:t>
            </a:r>
            <a:r>
              <a:rPr lang="en-US" sz="2900" b="1" dirty="0"/>
              <a:t> </a:t>
            </a:r>
            <a:r>
              <a:rPr lang="en-US" sz="2900" b="1" dirty="0" err="1"/>
              <a:t>karena</a:t>
            </a:r>
            <a:r>
              <a:rPr lang="en-US" sz="2900" b="1" dirty="0"/>
              <a:t>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otak</a:t>
            </a:r>
            <a:r>
              <a:rPr lang="en-US" sz="2900" b="1" dirty="0"/>
              <a:t>, </a:t>
            </a:r>
            <a:r>
              <a:rPr lang="en-US" sz="2900" b="1" dirty="0" err="1"/>
              <a:t>namun</a:t>
            </a:r>
            <a:r>
              <a:rPr lang="en-US" sz="2900" b="1" dirty="0"/>
              <a:t> </a:t>
            </a:r>
            <a:r>
              <a:rPr lang="en-US" sz="2900" b="1" dirty="0" err="1"/>
              <a:t>banyak</a:t>
            </a:r>
            <a:r>
              <a:rPr lang="en-US" sz="2900" b="1" dirty="0"/>
              <a:t> </a:t>
            </a:r>
            <a:r>
              <a:rPr lang="en-US" sz="2900" b="1" dirty="0" err="1"/>
              <a:t>klinikus</a:t>
            </a:r>
            <a:r>
              <a:rPr lang="en-US" sz="2900" b="1" dirty="0"/>
              <a:t> </a:t>
            </a:r>
            <a:r>
              <a:rPr lang="en-US" sz="2900" b="1" dirty="0" err="1"/>
              <a:t>lainnya</a:t>
            </a:r>
            <a:r>
              <a:rPr lang="en-US" sz="2900" b="1" dirty="0"/>
              <a:t> </a:t>
            </a:r>
            <a:r>
              <a:rPr lang="en-US" sz="2900" b="1" dirty="0" err="1"/>
              <a:t>memandang</a:t>
            </a:r>
            <a:r>
              <a:rPr lang="en-US" sz="2900" b="1" dirty="0"/>
              <a:t>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ini</a:t>
            </a:r>
            <a:r>
              <a:rPr lang="en-US" sz="2900" b="1" dirty="0"/>
              <a:t>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persepsi</a:t>
            </a:r>
            <a:r>
              <a:rPr lang="en-US" sz="2900" b="1" dirty="0"/>
              <a:t> yang lain. </a:t>
            </a:r>
            <a:r>
              <a:rPr lang="en-US" sz="2900" b="1" dirty="0" err="1"/>
              <a:t>Misalnya</a:t>
            </a:r>
            <a:r>
              <a:rPr lang="en-US" sz="2900" b="1" dirty="0"/>
              <a:t> </a:t>
            </a:r>
            <a:r>
              <a:rPr lang="en-US" sz="2900" b="1" dirty="0" err="1"/>
              <a:t>para</a:t>
            </a:r>
            <a:r>
              <a:rPr lang="en-US" sz="2900" b="1" dirty="0"/>
              <a:t> </a:t>
            </a:r>
            <a:r>
              <a:rPr lang="en-US" sz="2900" b="1" dirty="0" err="1"/>
              <a:t>pedagog</a:t>
            </a:r>
            <a:r>
              <a:rPr lang="en-US" sz="2900" b="1" dirty="0"/>
              <a:t> </a:t>
            </a:r>
            <a:r>
              <a:rPr lang="en-US" sz="2900" b="1" dirty="0" err="1"/>
              <a:t>atau</a:t>
            </a:r>
            <a:r>
              <a:rPr lang="en-US" sz="2900" b="1" dirty="0"/>
              <a:t> </a:t>
            </a:r>
            <a:r>
              <a:rPr lang="en-US" sz="2900" b="1" dirty="0" err="1"/>
              <a:t>para</a:t>
            </a:r>
            <a:r>
              <a:rPr lang="en-US" sz="2900" b="1" dirty="0"/>
              <a:t> guru </a:t>
            </a:r>
            <a:r>
              <a:rPr lang="en-US" sz="2900" b="1" dirty="0" err="1"/>
              <a:t>akan</a:t>
            </a:r>
            <a:r>
              <a:rPr lang="en-US" sz="2900" b="1" dirty="0"/>
              <a:t> </a:t>
            </a:r>
            <a:r>
              <a:rPr lang="en-US" sz="2900" b="1" dirty="0" err="1"/>
              <a:t>melihat</a:t>
            </a:r>
            <a:r>
              <a:rPr lang="en-US" sz="2900" b="1" dirty="0"/>
              <a:t> </a:t>
            </a:r>
            <a:r>
              <a:rPr lang="en-US" sz="2900" b="1" dirty="0" err="1"/>
              <a:t>aspek</a:t>
            </a:r>
            <a:r>
              <a:rPr lang="en-US" sz="2900" b="1" dirty="0"/>
              <a:t> </a:t>
            </a:r>
            <a:r>
              <a:rPr lang="en-US" sz="2900" b="1" dirty="0" err="1"/>
              <a:t>dikdatis</a:t>
            </a:r>
            <a:r>
              <a:rPr lang="en-US" sz="2900" b="1" dirty="0"/>
              <a:t>. </a:t>
            </a:r>
            <a:r>
              <a:rPr lang="en-US" sz="2900" b="1" dirty="0" err="1"/>
              <a:t>Psikolog</a:t>
            </a:r>
            <a:r>
              <a:rPr lang="en-US" sz="2900" b="1" dirty="0"/>
              <a:t> </a:t>
            </a:r>
            <a:r>
              <a:rPr lang="en-US" sz="2900" b="1" dirty="0" err="1"/>
              <a:t>menghubungkan</a:t>
            </a:r>
            <a:r>
              <a:rPr lang="en-US" sz="2900" b="1" dirty="0"/>
              <a:t>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ioni</a:t>
            </a:r>
            <a:r>
              <a:rPr lang="en-US" sz="2900" b="1" dirty="0"/>
              <a:t> </a:t>
            </a:r>
            <a:r>
              <a:rPr lang="en-US" sz="2900" b="1" dirty="0" err="1"/>
              <a:t>karena</a:t>
            </a:r>
            <a:r>
              <a:rPr lang="en-US" sz="2900" b="1" dirty="0"/>
              <a:t> </a:t>
            </a:r>
            <a:r>
              <a:rPr lang="en-US" sz="2900" b="1" dirty="0" err="1"/>
              <a:t>kemampuan</a:t>
            </a:r>
            <a:r>
              <a:rPr lang="en-US" sz="2900" b="1" dirty="0"/>
              <a:t> </a:t>
            </a:r>
            <a:r>
              <a:rPr lang="en-US" sz="2900" b="1" dirty="0" err="1"/>
              <a:t>belajar</a:t>
            </a:r>
            <a:r>
              <a:rPr lang="en-US" sz="2900" b="1" dirty="0"/>
              <a:t> </a:t>
            </a:r>
            <a:r>
              <a:rPr lang="en-US" sz="2900" b="1" dirty="0" err="1"/>
              <a:t>dan</a:t>
            </a:r>
            <a:r>
              <a:rPr lang="en-US" sz="2900" b="1" dirty="0"/>
              <a:t> </a:t>
            </a:r>
            <a:r>
              <a:rPr lang="en-US" sz="2900" b="1" dirty="0" err="1"/>
              <a:t>intelegensia</a:t>
            </a:r>
            <a:r>
              <a:rPr lang="en-US" sz="2900" b="1" dirty="0"/>
              <a:t>, </a:t>
            </a:r>
            <a:r>
              <a:rPr lang="en-US" sz="2900" b="1" dirty="0" err="1"/>
              <a:t>tanpa</a:t>
            </a:r>
            <a:r>
              <a:rPr lang="en-US" sz="2900" b="1" dirty="0"/>
              <a:t> </a:t>
            </a:r>
            <a:r>
              <a:rPr lang="en-US" sz="2900" b="1" dirty="0" err="1"/>
              <a:t>peduli</a:t>
            </a:r>
            <a:r>
              <a:rPr lang="en-US" sz="2900" b="1" dirty="0"/>
              <a:t> </a:t>
            </a:r>
            <a:r>
              <a:rPr lang="en-US" sz="2900" b="1" dirty="0" err="1"/>
              <a:t>penyebabnya</a:t>
            </a:r>
            <a:r>
              <a:rPr lang="en-US" sz="2900" b="1" dirty="0"/>
              <a:t> </a:t>
            </a:r>
            <a:r>
              <a:rPr lang="en-US" sz="2900" b="1" dirty="0" err="1"/>
              <a:t>karena</a:t>
            </a:r>
            <a:r>
              <a:rPr lang="en-US" sz="2900" b="1" dirty="0"/>
              <a:t>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mekanisme</a:t>
            </a:r>
            <a:r>
              <a:rPr lang="en-US" sz="2900" b="1" dirty="0"/>
              <a:t> </a:t>
            </a:r>
            <a:r>
              <a:rPr lang="en-US" sz="2900" b="1" dirty="0" err="1"/>
              <a:t>kerja</a:t>
            </a:r>
            <a:r>
              <a:rPr lang="en-US" sz="2900" b="1" dirty="0"/>
              <a:t> </a:t>
            </a:r>
            <a:r>
              <a:rPr lang="en-US" sz="2900" b="1" dirty="0" err="1"/>
              <a:t>otak</a:t>
            </a:r>
            <a:r>
              <a:rPr lang="en-US" sz="2900" dirty="0"/>
              <a:t>. </a:t>
            </a:r>
            <a:r>
              <a:rPr lang="en-US" sz="2900" b="1" dirty="0"/>
              <a:t>GANGGUAN PERILAKU</a:t>
            </a:r>
            <a:br>
              <a:rPr lang="en-US" sz="2900" b="1" dirty="0"/>
            </a:br>
            <a:r>
              <a:rPr lang="en-US" sz="2900" b="1" dirty="0" err="1"/>
              <a:t>Retardasi</a:t>
            </a:r>
            <a:r>
              <a:rPr lang="en-US" sz="2900" b="1" dirty="0"/>
              <a:t> Mental (Tingkat </a:t>
            </a:r>
            <a:r>
              <a:rPr lang="en-US" sz="2900" b="1" dirty="0" err="1"/>
              <a:t>kecerdasan</a:t>
            </a:r>
            <a:r>
              <a:rPr lang="en-US" sz="2900" b="1" dirty="0"/>
              <a:t> </a:t>
            </a:r>
            <a:r>
              <a:rPr lang="en-US" sz="2900" b="1" dirty="0" err="1"/>
              <a:t>anak</a:t>
            </a:r>
            <a:r>
              <a:rPr lang="en-US" sz="2900" b="1" dirty="0"/>
              <a:t> yang </a:t>
            </a:r>
            <a:r>
              <a:rPr lang="en-US" sz="2900" b="1" dirty="0" err="1"/>
              <a:t>berada</a:t>
            </a:r>
            <a:r>
              <a:rPr lang="en-US" sz="2900" b="1" dirty="0"/>
              <a:t> di </a:t>
            </a:r>
            <a:r>
              <a:rPr lang="en-US" sz="2900" b="1" dirty="0" err="1"/>
              <a:t>bawah</a:t>
            </a:r>
            <a:r>
              <a:rPr lang="en-US" sz="2900" b="1" dirty="0"/>
              <a:t> rata-rata) , ADHD (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Pemusatan</a:t>
            </a:r>
            <a:r>
              <a:rPr lang="en-US" sz="2900" b="1" dirty="0"/>
              <a:t> </a:t>
            </a:r>
            <a:r>
              <a:rPr lang="en-US" sz="2900" b="1" dirty="0" err="1"/>
              <a:t>Perhatian</a:t>
            </a:r>
            <a:r>
              <a:rPr lang="en-US" sz="2900" b="1" dirty="0"/>
              <a:t> &amp; </a:t>
            </a:r>
            <a:r>
              <a:rPr lang="en-US" sz="2900" b="1" dirty="0" err="1"/>
              <a:t>Hiperaktivitas</a:t>
            </a:r>
            <a:r>
              <a:rPr lang="en-US" sz="2900" b="1" dirty="0"/>
              <a:t>), </a:t>
            </a:r>
            <a:r>
              <a:rPr lang="en-US" sz="2900" b="1" dirty="0" err="1"/>
              <a:t>Gangguan</a:t>
            </a:r>
            <a:r>
              <a:rPr lang="en-US" sz="2900" b="1" dirty="0"/>
              <a:t> </a:t>
            </a:r>
            <a:r>
              <a:rPr lang="en-US" sz="2900" b="1" dirty="0" err="1"/>
              <a:t>Tingkah</a:t>
            </a:r>
            <a:r>
              <a:rPr lang="en-US" sz="2900" b="1" dirty="0"/>
              <a:t> </a:t>
            </a:r>
            <a:r>
              <a:rPr lang="en-US" sz="2900" b="1" dirty="0" err="1"/>
              <a:t>Laku</a:t>
            </a:r>
            <a:r>
              <a:rPr lang="en-US" sz="2900" dirty="0"/>
              <a:t>,</a:t>
            </a:r>
            <a:r>
              <a:rPr lang="en-US" sz="2900" dirty="0"/>
              <a:t/>
            </a:r>
            <a:br>
              <a:rPr lang="en-US" sz="2900" dirty="0"/>
            </a:br>
            <a:endParaRPr lang="en-US" sz="29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PENYEBAB KESULITAN 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29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bukanlah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diagnosis </a:t>
            </a:r>
            <a:r>
              <a:rPr lang="en-US" b="1" dirty="0" err="1"/>
              <a:t>tunggal</a:t>
            </a:r>
            <a:r>
              <a:rPr lang="en-US" b="1" dirty="0"/>
              <a:t> </a:t>
            </a:r>
            <a:r>
              <a:rPr lang="en-US" b="1" dirty="0" err="1"/>
              <a:t>semata-mata</a:t>
            </a:r>
            <a:r>
              <a:rPr lang="en-US" b="1" dirty="0"/>
              <a:t>, </a:t>
            </a:r>
            <a:r>
              <a:rPr lang="en-US" b="1" dirty="0" err="1"/>
              <a:t>melainkan</a:t>
            </a:r>
            <a:r>
              <a:rPr lang="en-US" b="1" dirty="0"/>
              <a:t> </a:t>
            </a:r>
            <a:r>
              <a:rPr lang="en-US" b="1" dirty="0" err="1"/>
              <a:t>terdiri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berbagai</a:t>
            </a:r>
            <a:r>
              <a:rPr lang="en-US" b="1" dirty="0"/>
              <a:t> </a:t>
            </a:r>
            <a:r>
              <a:rPr lang="en-US" b="1" dirty="0" err="1"/>
              <a:t>jenis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berbagai</a:t>
            </a:r>
            <a:r>
              <a:rPr lang="en-US" b="1" dirty="0"/>
              <a:t> </a:t>
            </a:r>
            <a:r>
              <a:rPr lang="en-US" b="1" dirty="0" err="1"/>
              <a:t>macam</a:t>
            </a:r>
            <a:r>
              <a:rPr lang="en-US" b="1" dirty="0"/>
              <a:t> </a:t>
            </a:r>
            <a:r>
              <a:rPr lang="en-US" b="1" dirty="0" err="1"/>
              <a:t>gejala</a:t>
            </a:r>
            <a:r>
              <a:rPr lang="en-US" b="1" dirty="0"/>
              <a:t>, </a:t>
            </a:r>
            <a:r>
              <a:rPr lang="en-US" b="1" dirty="0" err="1"/>
              <a:t>penyebab</a:t>
            </a:r>
            <a:r>
              <a:rPr lang="en-US" b="1" dirty="0"/>
              <a:t>, </a:t>
            </a:r>
            <a:r>
              <a:rPr lang="en-US" b="1" dirty="0" err="1"/>
              <a:t>pengobatan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perjalanan</a:t>
            </a:r>
            <a:r>
              <a:rPr lang="en-US" b="1" dirty="0"/>
              <a:t> </a:t>
            </a:r>
            <a:r>
              <a:rPr lang="en-US" b="1" dirty="0" err="1"/>
              <a:t>penyakit</a:t>
            </a:r>
            <a:r>
              <a:rPr lang="en-US" b="1" dirty="0"/>
              <a:t>.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semua</a:t>
            </a:r>
            <a:r>
              <a:rPr lang="en-US" b="1" dirty="0"/>
              <a:t> problem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. Ada </a:t>
            </a:r>
            <a:r>
              <a:rPr lang="en-US" b="1" dirty="0" err="1"/>
              <a:t>anak</a:t>
            </a:r>
            <a:r>
              <a:rPr lang="en-US" b="1" dirty="0"/>
              <a:t> yang </a:t>
            </a:r>
            <a:r>
              <a:rPr lang="en-US" b="1" dirty="0" err="1"/>
              <a:t>menunjukkan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keahlian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> </a:t>
            </a:r>
            <a:r>
              <a:rPr lang="en-US" b="1" dirty="0" err="1"/>
              <a:t>lebih</a:t>
            </a:r>
            <a:r>
              <a:rPr lang="en-US" b="1" dirty="0"/>
              <a:t> </a:t>
            </a:r>
            <a:r>
              <a:rPr lang="en-US" b="1" dirty="0" err="1"/>
              <a:t>lambat</a:t>
            </a:r>
            <a:r>
              <a:rPr lang="en-US" b="1" dirty="0"/>
              <a:t> </a:t>
            </a:r>
            <a:r>
              <a:rPr lang="en-US" b="1" dirty="0" err="1"/>
              <a:t>daripada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lain </a:t>
            </a:r>
            <a:r>
              <a:rPr lang="en-US" b="1" dirty="0" err="1"/>
              <a:t>seusianya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sebaliknya</a:t>
            </a:r>
            <a:r>
              <a:rPr lang="en-US" b="1" dirty="0"/>
              <a:t>,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masih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batas</a:t>
            </a:r>
            <a:r>
              <a:rPr lang="en-US" b="1" dirty="0"/>
              <a:t> </a:t>
            </a:r>
            <a:r>
              <a:rPr lang="en-US" b="1" dirty="0" err="1"/>
              <a:t>kewajaran</a:t>
            </a:r>
            <a:r>
              <a:rPr lang="en-US" b="1" dirty="0"/>
              <a:t>.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menentukan</a:t>
            </a:r>
            <a:r>
              <a:rPr lang="en-US" b="1" dirty="0"/>
              <a:t> </a:t>
            </a:r>
            <a:r>
              <a:rPr lang="en-US" b="1" dirty="0" err="1"/>
              <a:t>apakah</a:t>
            </a:r>
            <a:r>
              <a:rPr lang="en-US" b="1" dirty="0"/>
              <a:t> </a:t>
            </a:r>
            <a:r>
              <a:rPr lang="en-US" b="1" dirty="0" err="1"/>
              <a:t>seorang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digunakan</a:t>
            </a:r>
            <a:r>
              <a:rPr lang="en-US" b="1" dirty="0"/>
              <a:t> </a:t>
            </a:r>
            <a:r>
              <a:rPr lang="en-US" b="1" dirty="0" err="1"/>
              <a:t>pedoman</a:t>
            </a:r>
            <a:r>
              <a:rPr lang="en-US" b="1" dirty="0"/>
              <a:t> yang </a:t>
            </a:r>
            <a:r>
              <a:rPr lang="en-US" b="1" dirty="0" err="1"/>
              <a:t>diambil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Diagnostic &amp; Statistical Manual of Mental Disorders IV ( DSM - IV ).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JENIS KESULITAN 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11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buAutoNum type="alphaUcPeriod"/>
            </a:pPr>
            <a:r>
              <a:rPr lang="en-US" b="1" dirty="0" smtClean="0"/>
              <a:t>GANGGUAN </a:t>
            </a:r>
            <a:r>
              <a:rPr lang="en-US" b="1" dirty="0"/>
              <a:t>PERKEMBANGAN BICARA DAN </a:t>
            </a:r>
            <a:r>
              <a:rPr lang="en-US" b="1" dirty="0" smtClean="0"/>
              <a:t>BAHASA</a:t>
            </a:r>
          </a:p>
          <a:p>
            <a:pPr marL="0" indent="0" algn="just">
              <a:buNone/>
            </a:pP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Problem </a:t>
            </a:r>
            <a:r>
              <a:rPr lang="en-US" b="1" dirty="0" err="1"/>
              <a:t>wicara</a:t>
            </a:r>
            <a:r>
              <a:rPr lang="en-US" b="1" dirty="0"/>
              <a:t> &amp; </a:t>
            </a:r>
            <a:r>
              <a:rPr lang="en-US" b="1" dirty="0" err="1"/>
              <a:t>bahasa</a:t>
            </a:r>
            <a:r>
              <a:rPr lang="en-US" b="1" dirty="0"/>
              <a:t> </a:t>
            </a:r>
            <a:r>
              <a:rPr lang="en-US" b="1" dirty="0" err="1"/>
              <a:t>seringkali</a:t>
            </a:r>
            <a:r>
              <a:rPr lang="en-US" b="1" dirty="0"/>
              <a:t>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indikator</a:t>
            </a:r>
            <a:r>
              <a:rPr lang="en-US" b="1" dirty="0"/>
              <a:t> </a:t>
            </a:r>
            <a:r>
              <a:rPr lang="en-US" b="1" dirty="0" err="1"/>
              <a:t>awal</a:t>
            </a:r>
            <a:r>
              <a:rPr lang="en-US" b="1" dirty="0"/>
              <a:t> </a:t>
            </a:r>
            <a:r>
              <a:rPr lang="en-US" b="1" dirty="0" err="1"/>
              <a:t>adanya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seorang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.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berbahasa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usia</a:t>
            </a:r>
            <a:r>
              <a:rPr lang="en-US" b="1" dirty="0"/>
              <a:t> </a:t>
            </a:r>
            <a:r>
              <a:rPr lang="en-US" b="1" dirty="0" err="1"/>
              <a:t>balita</a:t>
            </a:r>
            <a:r>
              <a:rPr lang="en-US" b="1" dirty="0"/>
              <a:t> </a:t>
            </a:r>
            <a:r>
              <a:rPr lang="en-US" b="1" dirty="0" err="1"/>
              <a:t>berupa</a:t>
            </a:r>
            <a:r>
              <a:rPr lang="en-US" b="1" dirty="0"/>
              <a:t> </a:t>
            </a:r>
            <a:r>
              <a:rPr lang="en-US" b="1" dirty="0" err="1"/>
              <a:t>keterlambatan</a:t>
            </a:r>
            <a:r>
              <a:rPr lang="en-US" b="1" dirty="0"/>
              <a:t> </a:t>
            </a:r>
            <a:r>
              <a:rPr lang="en-US" b="1" dirty="0" err="1"/>
              <a:t>komunikasi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 verbal ( </a:t>
            </a:r>
            <a:r>
              <a:rPr lang="en-US" b="1" dirty="0" err="1"/>
              <a:t>berbicara</a:t>
            </a:r>
            <a:r>
              <a:rPr lang="en-US" b="1" dirty="0"/>
              <a:t> ) </a:t>
            </a:r>
            <a:r>
              <a:rPr lang="en-US" b="1" dirty="0" err="1"/>
              <a:t>maupun</a:t>
            </a:r>
            <a:r>
              <a:rPr lang="en-US" b="1" dirty="0"/>
              <a:t> non-verbal.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umum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dikatakan</a:t>
            </a:r>
            <a:r>
              <a:rPr lang="en-US" b="1" dirty="0"/>
              <a:t> </a:t>
            </a:r>
            <a:r>
              <a:rPr lang="en-US" b="1" dirty="0" err="1"/>
              <a:t>bahwa</a:t>
            </a:r>
            <a:r>
              <a:rPr lang="en-US" b="1" dirty="0"/>
              <a:t> </a:t>
            </a:r>
            <a:r>
              <a:rPr lang="en-US" b="1" dirty="0" err="1"/>
              <a:t>bila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berusia</a:t>
            </a:r>
            <a:r>
              <a:rPr lang="en-US" b="1" dirty="0"/>
              <a:t> 2 </a:t>
            </a:r>
            <a:r>
              <a:rPr lang="en-US" b="1" dirty="0" err="1"/>
              <a:t>tahun</a:t>
            </a:r>
            <a:r>
              <a:rPr lang="en-US" b="1" dirty="0"/>
              <a:t> </a:t>
            </a:r>
            <a:r>
              <a:rPr lang="en-US" b="1" dirty="0" err="1"/>
              <a:t>belum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mengatakan</a:t>
            </a:r>
            <a:r>
              <a:rPr lang="en-US" b="1" dirty="0"/>
              <a:t> </a:t>
            </a:r>
            <a:r>
              <a:rPr lang="en-US" b="1" dirty="0" err="1"/>
              <a:t>kalimat</a:t>
            </a:r>
            <a:r>
              <a:rPr lang="en-US" b="1" dirty="0"/>
              <a:t> 2 kata yang </a:t>
            </a:r>
            <a:r>
              <a:rPr lang="en-US" b="1" dirty="0" err="1"/>
              <a:t>berarti</a:t>
            </a:r>
            <a:r>
              <a:rPr lang="en-US" b="1" dirty="0"/>
              <a:t>, </a:t>
            </a:r>
            <a:r>
              <a:rPr lang="en-US" b="1" dirty="0" err="1"/>
              <a:t>maka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keterlambatan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wicara-bahasa</a:t>
            </a:r>
            <a:r>
              <a:rPr lang="en-US" b="1" dirty="0"/>
              <a:t>.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Bicara</a:t>
            </a:r>
            <a:r>
              <a:rPr lang="en-US" b="1" dirty="0"/>
              <a:t> &amp; </a:t>
            </a:r>
            <a:r>
              <a:rPr lang="en-US" b="1" dirty="0" err="1"/>
              <a:t>Bahasa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smtClean="0"/>
              <a:t>; </a:t>
            </a:r>
          </a:p>
          <a:p>
            <a:pPr marL="0" indent="0" algn="just">
              <a:buNone/>
            </a:pP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Memproduksi</a:t>
            </a:r>
            <a:r>
              <a:rPr lang="en-US" b="1" dirty="0"/>
              <a:t> </a:t>
            </a:r>
            <a:r>
              <a:rPr lang="en-US" b="1" dirty="0" err="1"/>
              <a:t>suara</a:t>
            </a:r>
            <a:r>
              <a:rPr lang="en-US" b="1" dirty="0"/>
              <a:t> </a:t>
            </a:r>
            <a:r>
              <a:rPr lang="en-US" b="1" dirty="0" err="1"/>
              <a:t>huruf</a:t>
            </a:r>
            <a:r>
              <a:rPr lang="en-US" b="1" dirty="0"/>
              <a:t>/kata </a:t>
            </a:r>
            <a:r>
              <a:rPr lang="en-US" b="1" dirty="0" err="1" smtClean="0"/>
              <a:t>tertentu</a:t>
            </a:r>
            <a:endParaRPr lang="en-US" b="1" dirty="0" smtClean="0"/>
          </a:p>
          <a:p>
            <a:pPr marL="0" indent="0" algn="just">
              <a:buNone/>
            </a:pP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Menggunakan</a:t>
            </a:r>
            <a:r>
              <a:rPr lang="en-US" b="1" dirty="0"/>
              <a:t> </a:t>
            </a:r>
            <a:r>
              <a:rPr lang="en-US" b="1" dirty="0" err="1"/>
              <a:t>bahasa</a:t>
            </a:r>
            <a:r>
              <a:rPr lang="en-US" b="1" dirty="0"/>
              <a:t> verbal/</a:t>
            </a:r>
            <a:r>
              <a:rPr lang="en-US" b="1" dirty="0" err="1"/>
              <a:t>tutur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berkomunikasi</a:t>
            </a:r>
            <a:r>
              <a:rPr lang="en-US" b="1" dirty="0"/>
              <a:t>,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pemahaman</a:t>
            </a:r>
            <a:r>
              <a:rPr lang="en-US" b="1" dirty="0"/>
              <a:t> </a:t>
            </a:r>
            <a:r>
              <a:rPr lang="en-US" b="1" dirty="0" err="1"/>
              <a:t>bahasanya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.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sering</a:t>
            </a:r>
            <a:r>
              <a:rPr lang="en-US" b="1" dirty="0"/>
              <a:t> kali </a:t>
            </a:r>
            <a:r>
              <a:rPr lang="en-US" b="1" dirty="0" err="1"/>
              <a:t>berkata</a:t>
            </a:r>
            <a:r>
              <a:rPr lang="en-US" b="1" dirty="0"/>
              <a:t> “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saya</a:t>
            </a:r>
            <a:r>
              <a:rPr lang="en-US" b="1" dirty="0"/>
              <a:t> </a:t>
            </a:r>
            <a:r>
              <a:rPr lang="en-US" b="1" dirty="0" err="1"/>
              <a:t>mengerti</a:t>
            </a:r>
            <a:r>
              <a:rPr lang="en-US" b="1" dirty="0"/>
              <a:t> </a:t>
            </a:r>
            <a:r>
              <a:rPr lang="en-US" b="1" dirty="0" err="1"/>
              <a:t>apa</a:t>
            </a:r>
            <a:r>
              <a:rPr lang="en-US" b="1" dirty="0"/>
              <a:t> yang </a:t>
            </a:r>
            <a:r>
              <a:rPr lang="en-US" b="1" dirty="0" err="1"/>
              <a:t>saya</a:t>
            </a:r>
            <a:r>
              <a:rPr lang="en-US" b="1" dirty="0"/>
              <a:t> </a:t>
            </a:r>
            <a:r>
              <a:rPr lang="en-US" b="1" dirty="0" err="1"/>
              <a:t>ucapkan</a:t>
            </a:r>
            <a:r>
              <a:rPr lang="en-US" b="1" dirty="0"/>
              <a:t>,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belum</a:t>
            </a:r>
            <a:r>
              <a:rPr lang="en-US" b="1" dirty="0"/>
              <a:t> </a:t>
            </a:r>
            <a:r>
              <a:rPr lang="en-US" b="1" dirty="0" err="1" smtClean="0"/>
              <a:t>bisa</a:t>
            </a:r>
            <a:r>
              <a:rPr lang="en-US" b="1" dirty="0" smtClean="0"/>
              <a:t> </a:t>
            </a:r>
            <a:r>
              <a:rPr lang="en-US" b="1" dirty="0" err="1"/>
              <a:t>berbicara</a:t>
            </a:r>
            <a:r>
              <a:rPr lang="en-US" b="1" dirty="0"/>
              <a:t> </a:t>
            </a:r>
            <a:r>
              <a:rPr lang="en-US" b="1" dirty="0" smtClean="0"/>
              <a:t>“.</a:t>
            </a:r>
          </a:p>
          <a:p>
            <a:pPr marL="0" indent="0" algn="just">
              <a:buNone/>
            </a:pP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Memahami</a:t>
            </a:r>
            <a:r>
              <a:rPr lang="en-US" b="1" dirty="0"/>
              <a:t> </a:t>
            </a:r>
            <a:r>
              <a:rPr lang="en-US" b="1" dirty="0" err="1"/>
              <a:t>bahasa</a:t>
            </a:r>
            <a:r>
              <a:rPr lang="en-US" b="1" dirty="0"/>
              <a:t> verbal yang </a:t>
            </a:r>
            <a:r>
              <a:rPr lang="en-US" b="1" dirty="0" err="1"/>
              <a:t>dikemukakan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orang lain, </a:t>
            </a:r>
            <a:r>
              <a:rPr lang="en-US" b="1" dirty="0" err="1"/>
              <a:t>walaupun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pendengarannya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.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hanya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meniru</a:t>
            </a:r>
            <a:r>
              <a:rPr lang="en-US" b="1" dirty="0"/>
              <a:t> kata-kata </a:t>
            </a:r>
            <a:r>
              <a:rPr lang="en-US" b="1" dirty="0" err="1"/>
              <a:t>tanpa</a:t>
            </a:r>
            <a:r>
              <a:rPr lang="en-US" b="1" dirty="0"/>
              <a:t> </a:t>
            </a:r>
            <a:r>
              <a:rPr lang="en-US" b="1" dirty="0" err="1"/>
              <a:t>mengerti</a:t>
            </a:r>
            <a:r>
              <a:rPr lang="en-US" b="1" dirty="0"/>
              <a:t> </a:t>
            </a:r>
            <a:r>
              <a:rPr lang="en-US" b="1" dirty="0" err="1"/>
              <a:t>artinya</a:t>
            </a:r>
            <a:r>
              <a:rPr lang="en-US" b="1" dirty="0"/>
              <a:t> ( </a:t>
            </a:r>
            <a:r>
              <a:rPr lang="en-US" b="1" dirty="0" err="1"/>
              <a:t>membeo</a:t>
            </a:r>
            <a:r>
              <a:rPr lang="en-US" b="1" dirty="0"/>
              <a:t> ).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v-SE" sz="3600" b="1" dirty="0"/>
              <a:t>Ada 2 kelompok besar kesulitan belajar, yaitu </a:t>
            </a:r>
            <a:r>
              <a:rPr lang="sv-SE" sz="3600" b="1" dirty="0" smtClean="0"/>
              <a:t>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48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B</a:t>
            </a:r>
            <a:r>
              <a:rPr lang="en-US" b="1" dirty="0" smtClean="0"/>
              <a:t>. GANGGUAN </a:t>
            </a:r>
            <a:r>
              <a:rPr lang="en-US" b="1" dirty="0"/>
              <a:t>KEMAMPUAN AKADEMIK ( Academic Skills Disorders )</a:t>
            </a:r>
            <a:br>
              <a:rPr lang="en-US" b="1" dirty="0"/>
            </a:br>
            <a:r>
              <a:rPr lang="en-US" b="1" dirty="0" err="1"/>
              <a:t>Terdapat</a:t>
            </a:r>
            <a:r>
              <a:rPr lang="en-US" b="1" dirty="0"/>
              <a:t> 3 </a:t>
            </a:r>
            <a:r>
              <a:rPr lang="en-US" b="1" dirty="0" err="1"/>
              <a:t>jenis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yang </a:t>
            </a:r>
            <a:r>
              <a:rPr lang="en-US" b="1" dirty="0" err="1"/>
              <a:t>sering</a:t>
            </a:r>
            <a:r>
              <a:rPr lang="en-US" b="1" dirty="0"/>
              <a:t> </a:t>
            </a:r>
            <a:r>
              <a:rPr lang="en-US" b="1" dirty="0" err="1"/>
              <a:t>dikeluhkan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orang </a:t>
            </a:r>
            <a:r>
              <a:rPr lang="en-US" b="1" dirty="0" err="1"/>
              <a:t>tua</a:t>
            </a:r>
            <a:r>
              <a:rPr lang="en-US" b="1" dirty="0"/>
              <a:t>, </a:t>
            </a:r>
            <a:r>
              <a:rPr lang="en-US" b="1" dirty="0" err="1"/>
              <a:t>diantaranya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: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v-SE" b="1" dirty="0"/>
              <a:t>Ada 2 kelompok besar kesulitan belajar, yaitu 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90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b="1" dirty="0" smtClean="0"/>
              <a:t>GANGGUAN MEMBACA</a:t>
            </a:r>
          </a:p>
          <a:p>
            <a:pPr marL="457200" indent="-457200">
              <a:buAutoNum type="arabicPeriod"/>
            </a:pPr>
            <a:r>
              <a:rPr lang="en-US" b="1" dirty="0" smtClean="0"/>
              <a:t>DISLEKSIA</a:t>
            </a:r>
          </a:p>
          <a:p>
            <a:pPr marL="457200" indent="-457200">
              <a:buAutoNum type="arabicPeriod"/>
            </a:pPr>
            <a:r>
              <a:rPr lang="en-US" b="1" dirty="0" smtClean="0"/>
              <a:t>GANGGUAN </a:t>
            </a:r>
            <a:r>
              <a:rPr lang="en-US" b="1" dirty="0"/>
              <a:t>BERHITUNG (DISKALKULIA)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GANGGUAN KEMAMPUAN </a:t>
            </a:r>
            <a:r>
              <a:rPr lang="en-US" b="1" dirty="0" smtClean="0"/>
              <a:t>AKADEMIK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2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err="1"/>
              <a:t>Membaca</a:t>
            </a:r>
            <a:r>
              <a:rPr lang="en-US" b="1" dirty="0"/>
              <a:t>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dasar</a:t>
            </a:r>
            <a:r>
              <a:rPr lang="en-US" b="1" dirty="0"/>
              <a:t> </a:t>
            </a:r>
            <a:r>
              <a:rPr lang="en-US" b="1" dirty="0" err="1"/>
              <a:t>utama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memperoleh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di </a:t>
            </a:r>
            <a:r>
              <a:rPr lang="en-US" b="1" dirty="0" err="1"/>
              <a:t>bidang</a:t>
            </a:r>
            <a:r>
              <a:rPr lang="en-US" b="1" dirty="0"/>
              <a:t> </a:t>
            </a:r>
            <a:r>
              <a:rPr lang="en-US" b="1" dirty="0" err="1"/>
              <a:t>lainnya</a:t>
            </a:r>
            <a:r>
              <a:rPr lang="en-US" b="1" dirty="0"/>
              <a:t>. Proses </a:t>
            </a:r>
            <a:r>
              <a:rPr lang="en-US" b="1" dirty="0" err="1"/>
              <a:t>membaca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proses yang </a:t>
            </a:r>
            <a:r>
              <a:rPr lang="en-US" b="1" dirty="0" err="1"/>
              <a:t>kompleks</a:t>
            </a:r>
            <a:r>
              <a:rPr lang="en-US" b="1" dirty="0"/>
              <a:t> yang </a:t>
            </a:r>
            <a:r>
              <a:rPr lang="en-US" b="1" dirty="0" err="1"/>
              <a:t>melibatkan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</a:t>
            </a:r>
            <a:r>
              <a:rPr lang="en-US" b="1" dirty="0" err="1"/>
              <a:t>dua</a:t>
            </a:r>
            <a:r>
              <a:rPr lang="en-US" b="1" dirty="0"/>
              <a:t> </a:t>
            </a:r>
            <a:r>
              <a:rPr lang="en-US" b="1" dirty="0" err="1"/>
              <a:t>belahan</a:t>
            </a:r>
            <a:r>
              <a:rPr lang="en-US" b="1" dirty="0"/>
              <a:t> </a:t>
            </a:r>
            <a:r>
              <a:rPr lang="en-US" b="1" dirty="0" err="1"/>
              <a:t>otak</a:t>
            </a:r>
            <a:r>
              <a:rPr lang="en-US" b="1" dirty="0"/>
              <a:t>. </a:t>
            </a:r>
            <a:r>
              <a:rPr lang="en-US" b="1" dirty="0" err="1"/>
              <a:t>Persentasi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dikatakan</a:t>
            </a:r>
            <a:r>
              <a:rPr lang="en-US" b="1" dirty="0"/>
              <a:t> </a:t>
            </a:r>
            <a:r>
              <a:rPr lang="en-US" b="1" dirty="0" err="1"/>
              <a:t>sebesar</a:t>
            </a:r>
            <a:r>
              <a:rPr lang="en-US" b="1" dirty="0"/>
              <a:t> 2- 8 %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usia</a:t>
            </a:r>
            <a:r>
              <a:rPr lang="en-US" b="1" dirty="0"/>
              <a:t> </a:t>
            </a:r>
            <a:r>
              <a:rPr lang="en-US" b="1" dirty="0" err="1"/>
              <a:t>sekolah</a:t>
            </a:r>
            <a:r>
              <a:rPr lang="en-US" b="1" dirty="0"/>
              <a:t>. </a:t>
            </a:r>
            <a:r>
              <a:rPr lang="en-US" b="1" dirty="0" err="1"/>
              <a:t>Anak</a:t>
            </a:r>
            <a:r>
              <a:rPr lang="en-US" b="1" dirty="0"/>
              <a:t> yang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> </a:t>
            </a:r>
            <a:r>
              <a:rPr lang="en-US" b="1" dirty="0" err="1"/>
              <a:t>menunjukkan</a:t>
            </a:r>
            <a:r>
              <a:rPr lang="en-US" b="1" dirty="0"/>
              <a:t> </a:t>
            </a:r>
            <a:r>
              <a:rPr lang="en-US" b="1" dirty="0" err="1"/>
              <a:t>adanya</a:t>
            </a:r>
            <a:r>
              <a:rPr lang="en-US" b="1" dirty="0"/>
              <a:t> ;</a:t>
            </a:r>
            <a:br>
              <a:rPr lang="en-US" b="1" dirty="0"/>
            </a:br>
            <a:r>
              <a:rPr lang="en-US" b="1" dirty="0"/>
              <a:t>- </a:t>
            </a:r>
            <a:r>
              <a:rPr lang="en-US" b="1" dirty="0" err="1"/>
              <a:t>Inakurasi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>, </a:t>
            </a:r>
            <a:r>
              <a:rPr lang="en-US" b="1" dirty="0" err="1"/>
              <a:t>seperti</a:t>
            </a:r>
            <a:r>
              <a:rPr lang="en-US" b="1" dirty="0"/>
              <a:t> ;</a:t>
            </a:r>
            <a:br>
              <a:rPr lang="en-US" b="1" dirty="0"/>
            </a:br>
            <a:r>
              <a:rPr lang="en-US" b="1" dirty="0" err="1"/>
              <a:t>Membaca</a:t>
            </a:r>
            <a:r>
              <a:rPr lang="en-US" b="1" dirty="0"/>
              <a:t> </a:t>
            </a:r>
            <a:r>
              <a:rPr lang="en-US" b="1" dirty="0" err="1"/>
              <a:t>lambat</a:t>
            </a:r>
            <a:r>
              <a:rPr lang="en-US" b="1" dirty="0"/>
              <a:t>, kata demi kata </a:t>
            </a:r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dibandingkan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seusianya</a:t>
            </a:r>
            <a:r>
              <a:rPr lang="en-US" b="1" dirty="0"/>
              <a:t>, </a:t>
            </a:r>
            <a:r>
              <a:rPr lang="en-US" b="1" dirty="0" err="1"/>
              <a:t>intonasi</a:t>
            </a:r>
            <a:r>
              <a:rPr lang="en-US" b="1" dirty="0"/>
              <a:t> </a:t>
            </a:r>
            <a:r>
              <a:rPr lang="en-US" b="1" dirty="0" err="1"/>
              <a:t>suara</a:t>
            </a:r>
            <a:r>
              <a:rPr lang="en-US" b="1" dirty="0"/>
              <a:t> </a:t>
            </a:r>
            <a:r>
              <a:rPr lang="en-US" b="1" dirty="0" err="1"/>
              <a:t>turun</a:t>
            </a:r>
            <a:r>
              <a:rPr lang="en-US" b="1" dirty="0"/>
              <a:t> </a:t>
            </a:r>
            <a:r>
              <a:rPr lang="en-US" b="1" dirty="0" err="1"/>
              <a:t>naik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teratur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Sering</a:t>
            </a:r>
            <a:r>
              <a:rPr lang="en-US" b="1" dirty="0"/>
              <a:t> </a:t>
            </a:r>
            <a:r>
              <a:rPr lang="en-US" b="1" dirty="0" err="1"/>
              <a:t>terbalik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mengenali</a:t>
            </a:r>
            <a:r>
              <a:rPr lang="en-US" b="1" dirty="0"/>
              <a:t> </a:t>
            </a:r>
            <a:r>
              <a:rPr lang="en-US" b="1" dirty="0" err="1"/>
              <a:t>huruf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kata, </a:t>
            </a:r>
            <a:r>
              <a:rPr lang="en-US" b="1" dirty="0" err="1"/>
              <a:t>misalnya</a:t>
            </a:r>
            <a:r>
              <a:rPr lang="en-US" b="1" dirty="0"/>
              <a:t> </a:t>
            </a:r>
            <a:r>
              <a:rPr lang="en-US" b="1" dirty="0" err="1"/>
              <a:t>antara</a:t>
            </a:r>
            <a:r>
              <a:rPr lang="en-US" b="1" dirty="0"/>
              <a:t> </a:t>
            </a:r>
            <a:r>
              <a:rPr lang="en-US" b="1" dirty="0" err="1"/>
              <a:t>kuda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daku</a:t>
            </a:r>
            <a:r>
              <a:rPr lang="en-US" b="1" dirty="0"/>
              <a:t>, </a:t>
            </a:r>
            <a:r>
              <a:rPr lang="en-US" b="1" dirty="0" err="1"/>
              <a:t>palu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lupa</a:t>
            </a:r>
            <a:r>
              <a:rPr lang="en-US" b="1" dirty="0"/>
              <a:t>, </a:t>
            </a:r>
            <a:r>
              <a:rPr lang="en-US" b="1" dirty="0" err="1"/>
              <a:t>huruf</a:t>
            </a:r>
            <a:r>
              <a:rPr lang="en-US" b="1" dirty="0"/>
              <a:t> b </a:t>
            </a:r>
            <a:r>
              <a:rPr lang="en-US" b="1" dirty="0" err="1"/>
              <a:t>dengan</a:t>
            </a:r>
            <a:r>
              <a:rPr lang="en-US" b="1" dirty="0"/>
              <a:t> d, p </a:t>
            </a:r>
            <a:r>
              <a:rPr lang="en-US" b="1" dirty="0" err="1"/>
              <a:t>dengan</a:t>
            </a:r>
            <a:r>
              <a:rPr lang="en-US" b="1" dirty="0"/>
              <a:t> q, </a:t>
            </a:r>
            <a:r>
              <a:rPr lang="en-US" b="1" dirty="0" err="1"/>
              <a:t>dll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Kacau</a:t>
            </a:r>
            <a:r>
              <a:rPr lang="en-US" b="1" dirty="0"/>
              <a:t> </a:t>
            </a:r>
            <a:r>
              <a:rPr lang="en-US" b="1" dirty="0" err="1"/>
              <a:t>terhadap</a:t>
            </a:r>
            <a:r>
              <a:rPr lang="en-US" b="1" dirty="0"/>
              <a:t> kata yang </a:t>
            </a:r>
            <a:r>
              <a:rPr lang="en-US" b="1" dirty="0" err="1"/>
              <a:t>hanya</a:t>
            </a:r>
            <a:r>
              <a:rPr lang="en-US" b="1" dirty="0"/>
              <a:t> </a:t>
            </a:r>
            <a:r>
              <a:rPr lang="en-US" b="1" dirty="0" err="1"/>
              <a:t>sedikit</a:t>
            </a:r>
            <a:r>
              <a:rPr lang="en-US" b="1" dirty="0"/>
              <a:t> </a:t>
            </a:r>
            <a:r>
              <a:rPr lang="en-US" b="1" dirty="0" err="1"/>
              <a:t>perbedaannya</a:t>
            </a:r>
            <a:r>
              <a:rPr lang="en-US" b="1" dirty="0"/>
              <a:t>, </a:t>
            </a:r>
            <a:r>
              <a:rPr lang="en-US" b="1" dirty="0" err="1"/>
              <a:t>misalnya</a:t>
            </a:r>
            <a:r>
              <a:rPr lang="en-US" b="1" dirty="0"/>
              <a:t> </a:t>
            </a:r>
            <a:r>
              <a:rPr lang="en-US" b="1" dirty="0" err="1"/>
              <a:t>bau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buah</a:t>
            </a:r>
            <a:r>
              <a:rPr lang="en-US" b="1" dirty="0"/>
              <a:t>, </a:t>
            </a:r>
            <a:r>
              <a:rPr lang="en-US" b="1" dirty="0" err="1"/>
              <a:t>batu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buta</a:t>
            </a:r>
            <a:r>
              <a:rPr lang="en-US" b="1" dirty="0"/>
              <a:t>, </a:t>
            </a:r>
            <a:r>
              <a:rPr lang="en-US" b="1" dirty="0" err="1"/>
              <a:t>rusa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lusa</a:t>
            </a:r>
            <a:r>
              <a:rPr lang="en-US" b="1" dirty="0"/>
              <a:t>, </a:t>
            </a:r>
            <a:r>
              <a:rPr lang="en-US" b="1" dirty="0" err="1"/>
              <a:t>dll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Sering</a:t>
            </a:r>
            <a:r>
              <a:rPr lang="en-US" b="1" dirty="0"/>
              <a:t> </a:t>
            </a:r>
            <a:r>
              <a:rPr lang="en-US" b="1" dirty="0" err="1"/>
              <a:t>mengulangi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menebak</a:t>
            </a:r>
            <a:r>
              <a:rPr lang="en-US" b="1" dirty="0"/>
              <a:t> kata-kata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frasa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- </a:t>
            </a:r>
            <a:r>
              <a:rPr lang="en-US" b="1" dirty="0" err="1"/>
              <a:t>Pemahaman</a:t>
            </a:r>
            <a:r>
              <a:rPr lang="en-US" b="1" dirty="0"/>
              <a:t> yang </a:t>
            </a:r>
            <a:r>
              <a:rPr lang="en-US" b="1" dirty="0" err="1"/>
              <a:t>buruk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>,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arti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mengerti</a:t>
            </a:r>
            <a:r>
              <a:rPr lang="en-US" b="1" dirty="0"/>
              <a:t> </a:t>
            </a:r>
            <a:r>
              <a:rPr lang="en-US" b="1" dirty="0" err="1"/>
              <a:t>isi</a:t>
            </a:r>
            <a:r>
              <a:rPr lang="en-US" b="1" dirty="0"/>
              <a:t> </a:t>
            </a:r>
            <a:r>
              <a:rPr lang="en-US" b="1" dirty="0" err="1"/>
              <a:t>cerita</a:t>
            </a:r>
            <a:r>
              <a:rPr lang="en-US" b="1" dirty="0"/>
              <a:t>/</a:t>
            </a:r>
            <a:r>
              <a:rPr lang="en-US" b="1" dirty="0" err="1"/>
              <a:t>teks</a:t>
            </a:r>
            <a:r>
              <a:rPr lang="en-US" b="1" dirty="0"/>
              <a:t> yang </a:t>
            </a:r>
            <a:r>
              <a:rPr lang="en-US" b="1" dirty="0" err="1"/>
              <a:t>dibacanya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GANGGUAN </a:t>
            </a:r>
            <a:r>
              <a:rPr lang="en-US" b="1" dirty="0" smtClean="0"/>
              <a:t>MEMBACA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37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err="1"/>
              <a:t>Disleksia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berupa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perolehan</a:t>
            </a:r>
            <a:r>
              <a:rPr lang="en-US" b="1" dirty="0"/>
              <a:t> </a:t>
            </a:r>
            <a:r>
              <a:rPr lang="en-US" b="1" dirty="0" err="1"/>
              <a:t>bahasa-tertulis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menulis</a:t>
            </a:r>
            <a:r>
              <a:rPr lang="en-US" b="1" dirty="0"/>
              <a:t>. </a:t>
            </a:r>
            <a:r>
              <a:rPr lang="en-US" b="1" dirty="0" err="1"/>
              <a:t>Penyebabnya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asosiasi</a:t>
            </a:r>
            <a:r>
              <a:rPr lang="en-US" b="1" dirty="0"/>
              <a:t> </a:t>
            </a:r>
            <a:r>
              <a:rPr lang="en-US" b="1" dirty="0" err="1"/>
              <a:t>daya</a:t>
            </a:r>
            <a:r>
              <a:rPr lang="en-US" b="1" dirty="0"/>
              <a:t> </a:t>
            </a:r>
            <a:r>
              <a:rPr lang="en-US" b="1" dirty="0" err="1"/>
              <a:t>ingat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pemrosesan</a:t>
            </a:r>
            <a:r>
              <a:rPr lang="en-US" b="1" dirty="0"/>
              <a:t> di </a:t>
            </a:r>
            <a:r>
              <a:rPr lang="en-US" b="1" dirty="0" err="1"/>
              <a:t>sentral</a:t>
            </a:r>
            <a:r>
              <a:rPr lang="en-US" b="1" dirty="0"/>
              <a:t> yang </a:t>
            </a:r>
            <a:r>
              <a:rPr lang="en-US" b="1" dirty="0" err="1"/>
              <a:t>semuanya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fungsi</a:t>
            </a:r>
            <a:r>
              <a:rPr lang="en-US" b="1" dirty="0"/>
              <a:t> </a:t>
            </a:r>
            <a:r>
              <a:rPr lang="en-US" b="1" dirty="0" err="1"/>
              <a:t>otak</a:t>
            </a:r>
            <a:r>
              <a:rPr lang="en-US" b="1" dirty="0"/>
              <a:t>.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disebabkan</a:t>
            </a:r>
            <a:r>
              <a:rPr lang="en-US" b="1" dirty="0"/>
              <a:t> </a:t>
            </a:r>
            <a:r>
              <a:rPr lang="en-US" b="1" dirty="0" err="1"/>
              <a:t>karena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fungsi</a:t>
            </a:r>
            <a:r>
              <a:rPr lang="en-US" b="1" dirty="0"/>
              <a:t> </a:t>
            </a:r>
            <a:r>
              <a:rPr lang="en-US" b="1" dirty="0" err="1"/>
              <a:t>panca</a:t>
            </a:r>
            <a:r>
              <a:rPr lang="en-US" b="1" dirty="0"/>
              <a:t> </a:t>
            </a:r>
            <a:r>
              <a:rPr lang="en-US" b="1" dirty="0" err="1"/>
              <a:t>indera</a:t>
            </a:r>
            <a:r>
              <a:rPr lang="en-US" b="1" dirty="0"/>
              <a:t>, </a:t>
            </a:r>
            <a:r>
              <a:rPr lang="en-US" b="1" dirty="0" err="1"/>
              <a:t>kekurangan</a:t>
            </a:r>
            <a:r>
              <a:rPr lang="en-US" b="1" dirty="0"/>
              <a:t> </a:t>
            </a:r>
            <a:r>
              <a:rPr lang="en-US" b="1" dirty="0" err="1"/>
              <a:t>pengajaran</a:t>
            </a:r>
            <a:r>
              <a:rPr lang="en-US" b="1" dirty="0"/>
              <a:t>, </a:t>
            </a:r>
            <a:r>
              <a:rPr lang="en-US" b="1" dirty="0" err="1"/>
              <a:t>pengabaian</a:t>
            </a:r>
            <a:r>
              <a:rPr lang="en-US" b="1" dirty="0"/>
              <a:t> </a:t>
            </a:r>
            <a:r>
              <a:rPr lang="en-US" b="1" dirty="0" err="1"/>
              <a:t>emosional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kekurangan</a:t>
            </a:r>
            <a:r>
              <a:rPr lang="en-US" b="1" dirty="0"/>
              <a:t> </a:t>
            </a:r>
            <a:r>
              <a:rPr lang="en-US" b="1" dirty="0" err="1"/>
              <a:t>motivasi</a:t>
            </a:r>
            <a:r>
              <a:rPr lang="en-US" b="1" dirty="0"/>
              <a:t>.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Yang </a:t>
            </a:r>
            <a:r>
              <a:rPr lang="en-US" b="1" dirty="0" err="1"/>
              <a:t>sering</a:t>
            </a:r>
            <a:r>
              <a:rPr lang="en-US" b="1" dirty="0"/>
              <a:t> </a:t>
            </a:r>
            <a:r>
              <a:rPr lang="en-US" b="1" dirty="0" err="1"/>
              <a:t>terjafdi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GANGGUAN MENULIS EKPRESIF. </a:t>
            </a:r>
            <a:r>
              <a:rPr lang="en-US" b="1" dirty="0" err="1"/>
              <a:t>Kondis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ditandai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ketidakmampuan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membuat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komposisi</a:t>
            </a:r>
            <a:r>
              <a:rPr lang="en-US" b="1" dirty="0"/>
              <a:t> </a:t>
            </a:r>
            <a:r>
              <a:rPr lang="en-US" b="1" dirty="0" err="1"/>
              <a:t>tulisan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bentuk</a:t>
            </a:r>
            <a:r>
              <a:rPr lang="en-US" b="1" dirty="0"/>
              <a:t> </a:t>
            </a:r>
            <a:r>
              <a:rPr lang="en-US" b="1" dirty="0" err="1"/>
              <a:t>teks</a:t>
            </a:r>
            <a:r>
              <a:rPr lang="en-US" b="1" dirty="0"/>
              <a:t>,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keadaan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sesuai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tingkat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seusianya</a:t>
            </a:r>
            <a:r>
              <a:rPr lang="en-US" b="1" dirty="0"/>
              <a:t>. </a:t>
            </a:r>
            <a:r>
              <a:rPr lang="en-US" b="1" dirty="0" err="1"/>
              <a:t>Gejala</a:t>
            </a:r>
            <a:r>
              <a:rPr lang="en-US" b="1" dirty="0"/>
              <a:t> </a:t>
            </a:r>
            <a:r>
              <a:rPr lang="en-US" b="1" dirty="0" err="1"/>
              <a:t>utamanya</a:t>
            </a:r>
            <a:r>
              <a:rPr lang="en-US" b="1" dirty="0"/>
              <a:t> </a:t>
            </a:r>
            <a:r>
              <a:rPr lang="en-US" b="1" dirty="0" err="1"/>
              <a:t>ialah</a:t>
            </a:r>
            <a:r>
              <a:rPr lang="en-US" b="1" dirty="0"/>
              <a:t> </a:t>
            </a:r>
            <a:r>
              <a:rPr lang="en-US" b="1" dirty="0" err="1"/>
              <a:t>adanya</a:t>
            </a:r>
            <a:r>
              <a:rPr lang="en-US" b="1" dirty="0"/>
              <a:t> </a:t>
            </a:r>
            <a:r>
              <a:rPr lang="en-US" b="1" dirty="0" err="1"/>
              <a:t>kesalahan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mengeja</a:t>
            </a:r>
            <a:r>
              <a:rPr lang="en-US" b="1" dirty="0"/>
              <a:t> kata-kata, </a:t>
            </a:r>
            <a:r>
              <a:rPr lang="en-US" b="1" dirty="0" err="1"/>
              <a:t>kesalahan</a:t>
            </a:r>
            <a:r>
              <a:rPr lang="en-US" b="1" dirty="0"/>
              <a:t> </a:t>
            </a:r>
            <a:r>
              <a:rPr lang="en-US" b="1" dirty="0" err="1"/>
              <a:t>tata</a:t>
            </a:r>
            <a:r>
              <a:rPr lang="en-US" b="1" dirty="0"/>
              <a:t> </a:t>
            </a:r>
            <a:r>
              <a:rPr lang="en-US" b="1" dirty="0" err="1"/>
              <a:t>bahasa</a:t>
            </a:r>
            <a:r>
              <a:rPr lang="en-US" b="1" dirty="0"/>
              <a:t>, </a:t>
            </a:r>
            <a:r>
              <a:rPr lang="en-US" b="1" dirty="0" err="1"/>
              <a:t>kesalahan</a:t>
            </a:r>
            <a:r>
              <a:rPr lang="en-US" b="1" dirty="0"/>
              <a:t> </a:t>
            </a:r>
            <a:r>
              <a:rPr lang="en-US" b="1" dirty="0" err="1"/>
              <a:t>tanda</a:t>
            </a:r>
            <a:r>
              <a:rPr lang="en-US" b="1" dirty="0"/>
              <a:t> </a:t>
            </a:r>
            <a:r>
              <a:rPr lang="en-US" b="1" dirty="0" err="1"/>
              <a:t>baca</a:t>
            </a:r>
            <a:r>
              <a:rPr lang="en-US" b="1" dirty="0"/>
              <a:t>, </a:t>
            </a:r>
            <a:r>
              <a:rPr lang="en-US" b="1" dirty="0" err="1"/>
              <a:t>paragraf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tulisan</a:t>
            </a:r>
            <a:r>
              <a:rPr lang="en-US" b="1" dirty="0"/>
              <a:t> </a:t>
            </a:r>
            <a:r>
              <a:rPr lang="en-US" b="1" dirty="0" err="1"/>
              <a:t>tangan</a:t>
            </a:r>
            <a:r>
              <a:rPr lang="en-US" b="1" dirty="0"/>
              <a:t> yang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buruk</a:t>
            </a:r>
            <a:r>
              <a:rPr lang="en-US" b="1" dirty="0"/>
              <a:t>. </a:t>
            </a:r>
            <a:r>
              <a:rPr lang="en-US" b="1" dirty="0" err="1"/>
              <a:t>Selain</a:t>
            </a:r>
            <a:r>
              <a:rPr lang="en-US" b="1" dirty="0"/>
              <a:t> </a:t>
            </a:r>
            <a:r>
              <a:rPr lang="en-US" b="1" dirty="0" err="1"/>
              <a:t>itu</a:t>
            </a:r>
            <a:r>
              <a:rPr lang="en-US" b="1" dirty="0"/>
              <a:t>, </a:t>
            </a:r>
            <a:r>
              <a:rPr lang="en-US" b="1" dirty="0" err="1"/>
              <a:t>mereka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kemiskinan</a:t>
            </a:r>
            <a:r>
              <a:rPr lang="en-US" b="1" dirty="0"/>
              <a:t> </a:t>
            </a:r>
            <a:r>
              <a:rPr lang="en-US" b="1" dirty="0" err="1"/>
              <a:t>tema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karangannya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DISLEKSIA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34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err="1"/>
              <a:t>Diskalkulia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yang </a:t>
            </a:r>
            <a:r>
              <a:rPr lang="en-US" b="1" dirty="0" err="1"/>
              <a:t>mengakibatkan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berhitung</a:t>
            </a:r>
            <a:r>
              <a:rPr lang="en-US" b="1" dirty="0"/>
              <a:t>.. </a:t>
            </a:r>
            <a:r>
              <a:rPr lang="en-US" b="1" dirty="0" err="1"/>
              <a:t>Kelainan</a:t>
            </a:r>
            <a:r>
              <a:rPr lang="en-US" b="1" dirty="0"/>
              <a:t> </a:t>
            </a:r>
            <a:r>
              <a:rPr lang="en-US" b="1" dirty="0" err="1"/>
              <a:t>berhitung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meliputi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menghitung</a:t>
            </a:r>
            <a:r>
              <a:rPr lang="en-US" b="1" dirty="0"/>
              <a:t>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rendah</a:t>
            </a:r>
            <a:r>
              <a:rPr lang="en-US" b="1" dirty="0"/>
              <a:t>,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mempunyai</a:t>
            </a:r>
            <a:r>
              <a:rPr lang="en-US" b="1" dirty="0"/>
              <a:t> </a:t>
            </a:r>
            <a:r>
              <a:rPr lang="en-US" b="1" dirty="0" err="1"/>
              <a:t>pengertia</a:t>
            </a:r>
            <a:r>
              <a:rPr lang="en-US" b="1" dirty="0"/>
              <a:t> </a:t>
            </a:r>
            <a:r>
              <a:rPr lang="en-US" b="1" dirty="0" err="1"/>
              <a:t>bilangan</a:t>
            </a:r>
            <a:r>
              <a:rPr lang="en-US" b="1" dirty="0"/>
              <a:t>, </a:t>
            </a:r>
            <a:r>
              <a:rPr lang="en-US" b="1" dirty="0" err="1"/>
              <a:t>bermasalahan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bahasa</a:t>
            </a:r>
            <a:r>
              <a:rPr lang="en-US" b="1" dirty="0"/>
              <a:t> </a:t>
            </a:r>
            <a:r>
              <a:rPr lang="en-US" b="1" dirty="0" err="1"/>
              <a:t>berhitung</a:t>
            </a:r>
            <a:r>
              <a:rPr lang="en-US" b="1" dirty="0"/>
              <a:t>,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bisa</a:t>
            </a:r>
            <a:r>
              <a:rPr lang="en-US" b="1" dirty="0"/>
              <a:t> </a:t>
            </a:r>
            <a:r>
              <a:rPr lang="en-US" b="1" dirty="0" err="1"/>
              <a:t>mengerjakan</a:t>
            </a:r>
            <a:r>
              <a:rPr lang="en-US" b="1" dirty="0"/>
              <a:t> </a:t>
            </a:r>
            <a:r>
              <a:rPr lang="en-US" b="1" dirty="0" err="1"/>
              <a:t>simbol-simbol</a:t>
            </a:r>
            <a:r>
              <a:rPr lang="en-US" b="1" dirty="0"/>
              <a:t> </a:t>
            </a:r>
            <a:r>
              <a:rPr lang="en-US" b="1" dirty="0" err="1"/>
              <a:t>hitungan</a:t>
            </a:r>
            <a:r>
              <a:rPr lang="en-US" b="1" dirty="0"/>
              <a:t>,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ganguan</a:t>
            </a:r>
            <a:r>
              <a:rPr lang="en-US" b="1" dirty="0"/>
              <a:t> </a:t>
            </a:r>
            <a:r>
              <a:rPr lang="en-US" b="1" dirty="0" err="1"/>
              <a:t>berhitungh</a:t>
            </a:r>
            <a:r>
              <a:rPr lang="en-US" b="1" dirty="0"/>
              <a:t> </a:t>
            </a:r>
            <a:r>
              <a:rPr lang="en-US" b="1" dirty="0" err="1"/>
              <a:t>lainnya</a:t>
            </a:r>
            <a:r>
              <a:rPr lang="en-US" b="1" dirty="0"/>
              <a:t>. </a:t>
            </a:r>
            <a:r>
              <a:rPr lang="en-US" b="1" dirty="0" err="1"/>
              <a:t>Bisa</a:t>
            </a:r>
            <a:r>
              <a:rPr lang="en-US" b="1" dirty="0"/>
              <a:t> </a:t>
            </a:r>
            <a:r>
              <a:rPr lang="en-US" b="1" dirty="0" err="1"/>
              <a:t>karena</a:t>
            </a:r>
            <a:r>
              <a:rPr lang="en-US" b="1" dirty="0"/>
              <a:t> </a:t>
            </a:r>
            <a:r>
              <a:rPr lang="en-US" b="1" dirty="0" err="1"/>
              <a:t>kelainan</a:t>
            </a:r>
            <a:r>
              <a:rPr lang="en-US" b="1" dirty="0"/>
              <a:t> </a:t>
            </a:r>
            <a:r>
              <a:rPr lang="en-US" b="1" dirty="0" err="1"/>
              <a:t>genetik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karena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mekanisme</a:t>
            </a:r>
            <a:r>
              <a:rPr lang="en-US" b="1" dirty="0"/>
              <a:t> </a:t>
            </a:r>
            <a:r>
              <a:rPr lang="en-US" b="1" dirty="0" err="1"/>
              <a:t>kerja</a:t>
            </a:r>
            <a:r>
              <a:rPr lang="en-US" b="1" dirty="0"/>
              <a:t> di </a:t>
            </a:r>
            <a:r>
              <a:rPr lang="en-US" b="1" dirty="0" err="1"/>
              <a:t>otak</a:t>
            </a:r>
            <a:r>
              <a:rPr lang="en-US" b="1" dirty="0"/>
              <a:t>.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Berhitung</a:t>
            </a:r>
            <a:r>
              <a:rPr lang="en-US" b="1" dirty="0"/>
              <a:t>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aritmetika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keterampilan</a:t>
            </a:r>
            <a:r>
              <a:rPr lang="en-US" b="1" dirty="0"/>
              <a:t> </a:t>
            </a:r>
            <a:r>
              <a:rPr lang="en-US" b="1" dirty="0" err="1"/>
              <a:t>matematika</a:t>
            </a:r>
            <a:r>
              <a:rPr lang="en-US" b="1" dirty="0"/>
              <a:t> yang </a:t>
            </a:r>
            <a:r>
              <a:rPr lang="en-US" b="1" dirty="0" err="1"/>
              <a:t>jelas</a:t>
            </a:r>
            <a:r>
              <a:rPr lang="en-US" b="1" dirty="0"/>
              <a:t> </a:t>
            </a:r>
            <a:r>
              <a:rPr lang="en-US" b="1" dirty="0" err="1"/>
              <a:t>mempengaruhi</a:t>
            </a:r>
            <a:r>
              <a:rPr lang="en-US" b="1" dirty="0"/>
              <a:t> </a:t>
            </a:r>
            <a:r>
              <a:rPr lang="en-US" b="1" dirty="0" err="1"/>
              <a:t>pencapaian</a:t>
            </a:r>
            <a:r>
              <a:rPr lang="en-US" b="1" dirty="0"/>
              <a:t> </a:t>
            </a:r>
            <a:r>
              <a:rPr lang="en-US" b="1" dirty="0" err="1"/>
              <a:t>prestasi</a:t>
            </a:r>
            <a:r>
              <a:rPr lang="en-US" b="1" dirty="0"/>
              <a:t> </a:t>
            </a:r>
            <a:r>
              <a:rPr lang="en-US" b="1" dirty="0" err="1"/>
              <a:t>akademikanya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mempengaruhi</a:t>
            </a:r>
            <a:r>
              <a:rPr lang="en-US" b="1" dirty="0"/>
              <a:t> </a:t>
            </a:r>
            <a:r>
              <a:rPr lang="en-US" b="1" dirty="0" err="1"/>
              <a:t>kehidupan</a:t>
            </a:r>
            <a:r>
              <a:rPr lang="en-US" b="1" dirty="0"/>
              <a:t> </a:t>
            </a:r>
            <a:r>
              <a:rPr lang="en-US" b="1" dirty="0" err="1"/>
              <a:t>sehari-hari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. </a:t>
            </a:r>
            <a:r>
              <a:rPr lang="en-US" b="1" dirty="0" err="1"/>
              <a:t>Gejala</a:t>
            </a:r>
            <a:r>
              <a:rPr lang="en-US" b="1" dirty="0"/>
              <a:t> yang </a:t>
            </a:r>
            <a:r>
              <a:rPr lang="en-US" b="1" dirty="0" err="1"/>
              <a:t>ditampilkan</a:t>
            </a:r>
            <a:r>
              <a:rPr lang="en-US" b="1" dirty="0"/>
              <a:t> di </a:t>
            </a:r>
            <a:r>
              <a:rPr lang="en-US" b="1" dirty="0" err="1"/>
              <a:t>antaranya</a:t>
            </a:r>
            <a:r>
              <a:rPr lang="en-US" b="1" dirty="0"/>
              <a:t> </a:t>
            </a:r>
            <a:r>
              <a:rPr lang="en-US" b="1" dirty="0" err="1"/>
              <a:t>ialah</a:t>
            </a:r>
            <a:r>
              <a:rPr lang="en-US" b="1" dirty="0"/>
              <a:t>;</a:t>
            </a:r>
            <a:br>
              <a:rPr lang="en-US" b="1" dirty="0"/>
            </a:b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mempelajari</a:t>
            </a:r>
            <a:r>
              <a:rPr lang="en-US" b="1" dirty="0"/>
              <a:t> </a:t>
            </a:r>
            <a:r>
              <a:rPr lang="en-US" b="1" dirty="0" err="1"/>
              <a:t>nama-nama</a:t>
            </a:r>
            <a:r>
              <a:rPr lang="en-US" b="1" dirty="0"/>
              <a:t> </a:t>
            </a:r>
            <a:r>
              <a:rPr lang="en-US" b="1" dirty="0" err="1"/>
              <a:t>angka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mengikuti</a:t>
            </a:r>
            <a:r>
              <a:rPr lang="en-US" b="1" dirty="0"/>
              <a:t> </a:t>
            </a:r>
            <a:r>
              <a:rPr lang="en-US" b="1" dirty="0" err="1"/>
              <a:t>alur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hitungan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pengertian</a:t>
            </a:r>
            <a:r>
              <a:rPr lang="en-US" b="1" dirty="0"/>
              <a:t> </a:t>
            </a:r>
            <a:r>
              <a:rPr lang="en-US" b="1" dirty="0" err="1"/>
              <a:t>konsep</a:t>
            </a:r>
            <a:r>
              <a:rPr lang="en-US" b="1" dirty="0"/>
              <a:t> </a:t>
            </a:r>
            <a:r>
              <a:rPr lang="en-US" b="1" dirty="0" err="1"/>
              <a:t>kombinasi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separasi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Inakurasi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komputasi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Selalu</a:t>
            </a:r>
            <a:r>
              <a:rPr lang="en-US" b="1" dirty="0"/>
              <a:t> </a:t>
            </a:r>
            <a:r>
              <a:rPr lang="en-US" b="1" dirty="0" err="1"/>
              <a:t>membuat</a:t>
            </a:r>
            <a:r>
              <a:rPr lang="en-US" b="1" dirty="0"/>
              <a:t> </a:t>
            </a:r>
            <a:r>
              <a:rPr lang="en-US" b="1" dirty="0" err="1"/>
              <a:t>kesalahan</a:t>
            </a:r>
            <a:r>
              <a:rPr lang="en-US" b="1" dirty="0"/>
              <a:t> </a:t>
            </a:r>
            <a:r>
              <a:rPr lang="en-US" b="1" dirty="0" err="1"/>
              <a:t>hitungan</a:t>
            </a:r>
            <a:r>
              <a:rPr lang="en-US" b="1" dirty="0"/>
              <a:t> yang </a:t>
            </a:r>
            <a:r>
              <a:rPr lang="en-US" b="1" dirty="0" err="1"/>
              <a:t>sama</a:t>
            </a:r>
            <a:r>
              <a:rPr lang="en-US" b="1" dirty="0"/>
              <a:t>, </a:t>
            </a:r>
            <a:r>
              <a:rPr lang="en-US" b="1" dirty="0" err="1"/>
              <a:t>Dll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/>
              <a:t>GANGGUAN BERHITUNG (DISKALKULIA)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39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err="1"/>
              <a:t>Tanda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bervariasi</a:t>
            </a:r>
            <a:r>
              <a:rPr lang="en-US" b="1" dirty="0"/>
              <a:t>, </a:t>
            </a:r>
            <a:r>
              <a:rPr lang="en-US" b="1" dirty="0" err="1"/>
              <a:t>tergantung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usia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saat</a:t>
            </a:r>
            <a:r>
              <a:rPr lang="en-US" b="1" dirty="0"/>
              <a:t> </a:t>
            </a:r>
            <a:r>
              <a:rPr lang="en-US" b="1" dirty="0" err="1"/>
              <a:t>itu</a:t>
            </a:r>
            <a:r>
              <a:rPr lang="en-US" b="1" dirty="0"/>
              <a:t>. </a:t>
            </a:r>
            <a:r>
              <a:rPr lang="en-US" b="1" dirty="0" err="1"/>
              <a:t>Sensitivitas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kepekaan</a:t>
            </a:r>
            <a:r>
              <a:rPr lang="en-US" b="1" dirty="0"/>
              <a:t>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guru </a:t>
            </a:r>
            <a:r>
              <a:rPr lang="en-US" b="1" dirty="0" err="1"/>
              <a:t>seringkali</a:t>
            </a:r>
            <a:r>
              <a:rPr lang="en-US" b="1" dirty="0"/>
              <a:t>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membantu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deteksi</a:t>
            </a:r>
            <a:r>
              <a:rPr lang="en-US" b="1" dirty="0"/>
              <a:t> </a:t>
            </a:r>
            <a:r>
              <a:rPr lang="en-US" b="1" dirty="0" err="1"/>
              <a:t>dini</a:t>
            </a:r>
            <a:r>
              <a:rPr lang="en-US" b="1" dirty="0"/>
              <a:t>.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guru yang </a:t>
            </a:r>
            <a:r>
              <a:rPr lang="en-US" b="1" dirty="0" err="1"/>
              <a:t>melihat</a:t>
            </a:r>
            <a:r>
              <a:rPr lang="en-US" b="1" dirty="0"/>
              <a:t> </a:t>
            </a:r>
            <a:r>
              <a:rPr lang="en-US" b="1" dirty="0" err="1"/>
              <a:t>adanya</a:t>
            </a:r>
            <a:r>
              <a:rPr lang="en-US" b="1" dirty="0"/>
              <a:t> </a:t>
            </a:r>
            <a:r>
              <a:rPr lang="en-US" b="1" dirty="0" err="1"/>
              <a:t>kesenjangan</a:t>
            </a:r>
            <a:r>
              <a:rPr lang="en-US" b="1" dirty="0"/>
              <a:t> yang </a:t>
            </a:r>
            <a:r>
              <a:rPr lang="en-US" b="1" dirty="0" err="1"/>
              <a:t>konsisten</a:t>
            </a:r>
            <a:r>
              <a:rPr lang="en-US" b="1" dirty="0"/>
              <a:t> </a:t>
            </a:r>
            <a:r>
              <a:rPr lang="en-US" b="1" dirty="0" err="1"/>
              <a:t>antara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akademik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rata-rata </a:t>
            </a:r>
            <a:r>
              <a:rPr lang="en-US" b="1" dirty="0" err="1"/>
              <a:t>teman</a:t>
            </a:r>
            <a:r>
              <a:rPr lang="en-US" b="1" dirty="0"/>
              <a:t> </a:t>
            </a:r>
            <a:r>
              <a:rPr lang="en-US" b="1" dirty="0" err="1"/>
              <a:t>sekelasnya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prestasi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yang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kunjung</a:t>
            </a:r>
            <a:r>
              <a:rPr lang="en-US" b="1" dirty="0"/>
              <a:t> </a:t>
            </a:r>
            <a:r>
              <a:rPr lang="en-US" b="1" dirty="0" err="1"/>
              <a:t>meningkat</a:t>
            </a:r>
            <a:r>
              <a:rPr lang="en-US" b="1" dirty="0"/>
              <a:t> </a:t>
            </a:r>
            <a:r>
              <a:rPr lang="en-US" b="1" dirty="0" err="1"/>
              <a:t>walaupun</a:t>
            </a:r>
            <a:r>
              <a:rPr lang="en-US" b="1" dirty="0"/>
              <a:t> </a:t>
            </a:r>
            <a:r>
              <a:rPr lang="en-US" b="1" dirty="0" err="1"/>
              <a:t>pelajaran</a:t>
            </a:r>
            <a:r>
              <a:rPr lang="en-US" b="1" dirty="0"/>
              <a:t> </a:t>
            </a:r>
            <a:r>
              <a:rPr lang="en-US" b="1" dirty="0" err="1"/>
              <a:t>tambahan</a:t>
            </a:r>
            <a:r>
              <a:rPr lang="en-US" b="1" dirty="0"/>
              <a:t> </a:t>
            </a:r>
            <a:r>
              <a:rPr lang="en-US" b="1" dirty="0" err="1"/>
              <a:t>sudah</a:t>
            </a:r>
            <a:r>
              <a:rPr lang="en-US" b="1" dirty="0"/>
              <a:t> </a:t>
            </a:r>
            <a:r>
              <a:rPr lang="en-US" b="1" dirty="0" err="1"/>
              <a:t>diberikan</a:t>
            </a:r>
            <a:r>
              <a:rPr lang="en-US" b="1" dirty="0"/>
              <a:t>, </a:t>
            </a:r>
            <a:r>
              <a:rPr lang="en-US" b="1" dirty="0" err="1"/>
              <a:t>haruslah</a:t>
            </a:r>
            <a:r>
              <a:rPr lang="en-US" b="1" dirty="0"/>
              <a:t> </a:t>
            </a:r>
            <a:r>
              <a:rPr lang="en-US" b="1" dirty="0" err="1"/>
              <a:t>mulai</a:t>
            </a:r>
            <a:r>
              <a:rPr lang="en-US" b="1" dirty="0"/>
              <a:t> </a:t>
            </a:r>
            <a:r>
              <a:rPr lang="en-US" b="1" dirty="0" err="1"/>
              <a:t>berpikir</a:t>
            </a:r>
            <a:r>
              <a:rPr lang="en-US" b="1" dirty="0"/>
              <a:t> </a:t>
            </a:r>
            <a:r>
              <a:rPr lang="en-US" b="1" dirty="0" err="1"/>
              <a:t>apa</a:t>
            </a:r>
            <a:r>
              <a:rPr lang="en-US" b="1" dirty="0"/>
              <a:t> yang </a:t>
            </a:r>
            <a:r>
              <a:rPr lang="en-US" b="1" dirty="0" err="1"/>
              <a:t>sebenarnya</a:t>
            </a:r>
            <a:r>
              <a:rPr lang="en-US" b="1" dirty="0"/>
              <a:t> </a:t>
            </a:r>
            <a:r>
              <a:rPr lang="en-US" b="1" dirty="0" err="1"/>
              <a:t>terjadi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 sang </a:t>
            </a:r>
            <a:r>
              <a:rPr lang="en-US" b="1" dirty="0" err="1"/>
              <a:t>anak</a:t>
            </a:r>
            <a:r>
              <a:rPr lang="en-US" b="1" dirty="0"/>
              <a:t>. </a:t>
            </a:r>
            <a:r>
              <a:rPr lang="en-US" b="1" dirty="0" err="1"/>
              <a:t>Apalagi</a:t>
            </a:r>
            <a:r>
              <a:rPr lang="en-US" b="1" dirty="0"/>
              <a:t> </a:t>
            </a:r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disertai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beberapa</a:t>
            </a:r>
            <a:r>
              <a:rPr lang="en-US" b="1" dirty="0"/>
              <a:t> </a:t>
            </a:r>
            <a:r>
              <a:rPr lang="en-US" b="1" dirty="0" err="1"/>
              <a:t>gejala</a:t>
            </a:r>
            <a:r>
              <a:rPr lang="en-US" b="1" dirty="0"/>
              <a:t> di </a:t>
            </a:r>
            <a:r>
              <a:rPr lang="en-US" b="1" dirty="0" err="1"/>
              <a:t>bawah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;.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BAGAIMANA DETEKSI DINI KESULITAN BELAJAR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40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/>
              <a:t>PADA ANAK PRASEKOLAH ;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Keterlambatan</a:t>
            </a:r>
            <a:r>
              <a:rPr lang="en-US" b="1" dirty="0"/>
              <a:t> </a:t>
            </a:r>
            <a:r>
              <a:rPr lang="en-US" b="1" dirty="0" err="1"/>
              <a:t>berbicara</a:t>
            </a:r>
            <a:r>
              <a:rPr lang="en-US" b="1" dirty="0"/>
              <a:t> </a:t>
            </a:r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dibandingkan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seusianya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Adanya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pengucapan</a:t>
            </a:r>
            <a:r>
              <a:rPr lang="en-US" b="1" dirty="0"/>
              <a:t> kata</a:t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penguasaan</a:t>
            </a:r>
            <a:r>
              <a:rPr lang="en-US" b="1" dirty="0"/>
              <a:t> </a:t>
            </a:r>
            <a:r>
              <a:rPr lang="en-US" b="1" dirty="0" err="1"/>
              <a:t>jumlah</a:t>
            </a:r>
            <a:r>
              <a:rPr lang="en-US" b="1" dirty="0"/>
              <a:t> kata yang minim</a:t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Seringkali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mampu</a:t>
            </a:r>
            <a:r>
              <a:rPr lang="en-US" b="1" dirty="0"/>
              <a:t> </a:t>
            </a:r>
            <a:r>
              <a:rPr lang="en-US" b="1" dirty="0" err="1"/>
              <a:t>menemukan</a:t>
            </a:r>
            <a:r>
              <a:rPr lang="en-US" b="1" dirty="0"/>
              <a:t> kata yang </a:t>
            </a:r>
            <a:r>
              <a:rPr lang="en-US" b="1" dirty="0" err="1"/>
              <a:t>sesuai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kalimat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mempelajari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mengenali</a:t>
            </a:r>
            <a:r>
              <a:rPr lang="en-US" b="1" dirty="0"/>
              <a:t> </a:t>
            </a:r>
            <a:r>
              <a:rPr lang="en-US" b="1" dirty="0" err="1"/>
              <a:t>angka</a:t>
            </a:r>
            <a:r>
              <a:rPr lang="en-US" b="1" dirty="0"/>
              <a:t>, </a:t>
            </a:r>
            <a:r>
              <a:rPr lang="en-US" b="1" dirty="0" err="1"/>
              <a:t>huruf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nama-nama</a:t>
            </a:r>
            <a:r>
              <a:rPr lang="en-US" b="1" dirty="0"/>
              <a:t> </a:t>
            </a:r>
            <a:r>
              <a:rPr lang="en-US" b="1" dirty="0" err="1"/>
              <a:t>hari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seminggu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menghubung-hubungkan</a:t>
            </a:r>
            <a:r>
              <a:rPr lang="en-US" b="1" dirty="0"/>
              <a:t> kata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kalimat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Kegelisahan</a:t>
            </a:r>
            <a:r>
              <a:rPr lang="en-US" b="1" dirty="0"/>
              <a:t> yang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ekstrim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mudah</a:t>
            </a:r>
            <a:r>
              <a:rPr lang="en-US" b="1" dirty="0"/>
              <a:t> </a:t>
            </a:r>
            <a:r>
              <a:rPr lang="en-US" b="1" dirty="0" err="1"/>
              <a:t>teralih</a:t>
            </a:r>
            <a:r>
              <a:rPr lang="en-US" b="1" dirty="0"/>
              <a:t> </a:t>
            </a:r>
            <a:r>
              <a:rPr lang="en-US" b="1" dirty="0" err="1"/>
              <a:t>perhatiannya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berinteraksi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seusianya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Menunjukkan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mengikuti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petunjuk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rutinitas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Selalu</a:t>
            </a:r>
            <a:r>
              <a:rPr lang="en-US" b="1" dirty="0"/>
              <a:t> </a:t>
            </a:r>
            <a:r>
              <a:rPr lang="en-US" b="1" dirty="0" err="1"/>
              <a:t>menghindari</a:t>
            </a:r>
            <a:r>
              <a:rPr lang="en-US" b="1" dirty="0"/>
              <a:t> </a:t>
            </a:r>
            <a:r>
              <a:rPr lang="en-US" b="1" dirty="0" err="1"/>
              <a:t>permainan</a:t>
            </a:r>
            <a:r>
              <a:rPr lang="en-US" b="1" dirty="0"/>
              <a:t> ‘puzzles’</a:t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Menghindari</a:t>
            </a:r>
            <a:r>
              <a:rPr lang="en-US" b="1" dirty="0"/>
              <a:t> </a:t>
            </a:r>
            <a:r>
              <a:rPr lang="en-US" b="1" dirty="0" err="1"/>
              <a:t>pelajaran</a:t>
            </a:r>
            <a:r>
              <a:rPr lang="en-US" b="1" dirty="0"/>
              <a:t> </a:t>
            </a:r>
            <a:r>
              <a:rPr lang="en-US" b="1" dirty="0" err="1"/>
              <a:t>menggambar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prakarya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> </a:t>
            </a:r>
            <a:r>
              <a:rPr lang="en-US" b="1" dirty="0" err="1"/>
              <a:t>seperti</a:t>
            </a:r>
            <a:r>
              <a:rPr lang="en-US" b="1" dirty="0"/>
              <a:t> </a:t>
            </a:r>
            <a:r>
              <a:rPr lang="en-US" b="1" dirty="0" err="1"/>
              <a:t>menggun</a:t>
            </a:r>
            <a:r>
              <a:rPr lang="en-US" b="1" dirty="0"/>
              <a:t>-ting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BAGAIMANA DETEKSI DINI KESULITAN BELAJAR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1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b="1" dirty="0"/>
              <a:t>PADA USIA SEKOLAH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Mempunyai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daya</a:t>
            </a:r>
            <a:r>
              <a:rPr lang="en-US" b="1" dirty="0"/>
              <a:t> </a:t>
            </a:r>
            <a:r>
              <a:rPr lang="en-US" b="1" dirty="0" err="1"/>
              <a:t>ingat</a:t>
            </a:r>
            <a:r>
              <a:rPr lang="en-US" b="1" dirty="0"/>
              <a:t> yang </a:t>
            </a:r>
            <a:r>
              <a:rPr lang="en-US" b="1" dirty="0" err="1"/>
              <a:t>buruk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Selalu</a:t>
            </a:r>
            <a:r>
              <a:rPr lang="en-US" b="1" dirty="0"/>
              <a:t> </a:t>
            </a:r>
            <a:r>
              <a:rPr lang="en-US" b="1" dirty="0" err="1"/>
              <a:t>membuat</a:t>
            </a:r>
            <a:r>
              <a:rPr lang="en-US" b="1" dirty="0"/>
              <a:t> </a:t>
            </a:r>
            <a:r>
              <a:rPr lang="en-US" b="1" dirty="0" err="1"/>
              <a:t>kesalahan</a:t>
            </a:r>
            <a:r>
              <a:rPr lang="en-US" b="1" dirty="0"/>
              <a:t> yang </a:t>
            </a:r>
            <a:r>
              <a:rPr lang="en-US" b="1" dirty="0" err="1"/>
              <a:t>konsisten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mengeja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>, </a:t>
            </a:r>
            <a:r>
              <a:rPr lang="en-US" b="1" dirty="0" err="1"/>
              <a:t>misalnya</a:t>
            </a:r>
            <a:r>
              <a:rPr lang="en-US" b="1" dirty="0"/>
              <a:t> </a:t>
            </a:r>
            <a:r>
              <a:rPr lang="en-US" b="1" dirty="0" err="1"/>
              <a:t>huruf</a:t>
            </a:r>
            <a:r>
              <a:rPr lang="en-US" b="1" dirty="0"/>
              <a:t> b </a:t>
            </a:r>
            <a:r>
              <a:rPr lang="en-US" b="1" dirty="0" err="1"/>
              <a:t>dibaca</a:t>
            </a:r>
            <a:r>
              <a:rPr lang="en-US" b="1" dirty="0"/>
              <a:t> d, </a:t>
            </a:r>
            <a:r>
              <a:rPr lang="en-US" b="1" dirty="0" err="1"/>
              <a:t>huruf</a:t>
            </a:r>
            <a:r>
              <a:rPr lang="en-US" b="1" dirty="0"/>
              <a:t> m </a:t>
            </a:r>
            <a:r>
              <a:rPr lang="en-US" b="1" dirty="0" err="1"/>
              <a:t>dibaca</a:t>
            </a:r>
            <a:r>
              <a:rPr lang="en-US" b="1" dirty="0"/>
              <a:t> w, </a:t>
            </a:r>
            <a:r>
              <a:rPr lang="en-US" b="1" dirty="0" err="1"/>
              <a:t>kesalahan</a:t>
            </a:r>
            <a:r>
              <a:rPr lang="en-US" b="1" dirty="0"/>
              <a:t> </a:t>
            </a:r>
            <a:r>
              <a:rPr lang="en-US" b="1" dirty="0" err="1"/>
              <a:t>transposisi</a:t>
            </a:r>
            <a:r>
              <a:rPr lang="en-US" b="1" dirty="0"/>
              <a:t> </a:t>
            </a:r>
            <a:r>
              <a:rPr lang="en-US" b="1" dirty="0" err="1"/>
              <a:t>yaitu</a:t>
            </a:r>
            <a:r>
              <a:rPr lang="en-US" b="1" dirty="0"/>
              <a:t> kata </a:t>
            </a:r>
            <a:r>
              <a:rPr lang="en-US" b="1" dirty="0" err="1"/>
              <a:t>roda</a:t>
            </a:r>
            <a:r>
              <a:rPr lang="en-US" b="1" dirty="0"/>
              <a:t> </a:t>
            </a:r>
            <a:r>
              <a:rPr lang="en-US" b="1" dirty="0" err="1"/>
              <a:t>dibaca</a:t>
            </a:r>
            <a:r>
              <a:rPr lang="en-US" b="1" dirty="0"/>
              <a:t> </a:t>
            </a:r>
            <a:r>
              <a:rPr lang="en-US" b="1" dirty="0" err="1"/>
              <a:t>dora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Lambat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mempelajari</a:t>
            </a:r>
            <a:r>
              <a:rPr lang="en-US" b="1" dirty="0"/>
              <a:t> </a:t>
            </a:r>
            <a:r>
              <a:rPr lang="en-US" b="1" dirty="0" err="1"/>
              <a:t>hubungan</a:t>
            </a:r>
            <a:r>
              <a:rPr lang="en-US" b="1" dirty="0"/>
              <a:t> </a:t>
            </a:r>
            <a:r>
              <a:rPr lang="en-US" b="1" dirty="0" err="1"/>
              <a:t>antara</a:t>
            </a:r>
            <a:r>
              <a:rPr lang="en-US" b="1" dirty="0"/>
              <a:t> </a:t>
            </a:r>
            <a:r>
              <a:rPr lang="en-US" b="1" dirty="0" err="1"/>
              <a:t>huruf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bunyi</a:t>
            </a:r>
            <a:r>
              <a:rPr lang="en-US" b="1" dirty="0"/>
              <a:t> </a:t>
            </a:r>
            <a:r>
              <a:rPr lang="en-US" b="1" dirty="0" err="1"/>
              <a:t>pengucapannya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Bingung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operasionalisasi</a:t>
            </a:r>
            <a:r>
              <a:rPr lang="en-US" b="1" dirty="0"/>
              <a:t> </a:t>
            </a:r>
            <a:r>
              <a:rPr lang="en-US" b="1" dirty="0" err="1"/>
              <a:t>tanda-tanda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pelajaran</a:t>
            </a:r>
            <a:r>
              <a:rPr lang="en-US" b="1" dirty="0"/>
              <a:t> </a:t>
            </a:r>
            <a:r>
              <a:rPr lang="en-US" b="1" dirty="0" err="1"/>
              <a:t>matematika</a:t>
            </a:r>
            <a:r>
              <a:rPr lang="en-US" b="1" dirty="0"/>
              <a:t>, </a:t>
            </a:r>
            <a:r>
              <a:rPr lang="en-US" b="1" dirty="0" err="1"/>
              <a:t>misalnya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membedakan</a:t>
            </a:r>
            <a:r>
              <a:rPr lang="en-US" b="1" dirty="0"/>
              <a:t> </a:t>
            </a:r>
            <a:r>
              <a:rPr lang="en-US" b="1" dirty="0" err="1"/>
              <a:t>antara</a:t>
            </a:r>
            <a:r>
              <a:rPr lang="en-US" b="1" dirty="0"/>
              <a:t> </a:t>
            </a:r>
            <a:r>
              <a:rPr lang="en-US" b="1" dirty="0" err="1"/>
              <a:t>tanda</a:t>
            </a:r>
            <a:r>
              <a:rPr lang="en-US" b="1" dirty="0"/>
              <a:t> – </a:t>
            </a:r>
            <a:r>
              <a:rPr lang="en-US" b="1" dirty="0" err="1"/>
              <a:t>dengan</a:t>
            </a:r>
            <a:r>
              <a:rPr lang="en-US" b="1" dirty="0"/>
              <a:t> +, </a:t>
            </a:r>
            <a:r>
              <a:rPr lang="en-US" b="1" dirty="0" err="1"/>
              <a:t>tanda</a:t>
            </a:r>
            <a:r>
              <a:rPr lang="en-US" b="1" dirty="0"/>
              <a:t> + </a:t>
            </a:r>
            <a:r>
              <a:rPr lang="en-US" b="1" dirty="0" err="1"/>
              <a:t>dengan</a:t>
            </a:r>
            <a:r>
              <a:rPr lang="en-US" b="1" dirty="0"/>
              <a:t> x, </a:t>
            </a:r>
            <a:r>
              <a:rPr lang="en-US" b="1" dirty="0" err="1"/>
              <a:t>dll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Sulit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mempelajari</a:t>
            </a:r>
            <a:r>
              <a:rPr lang="en-US" b="1" dirty="0"/>
              <a:t> </a:t>
            </a:r>
            <a:r>
              <a:rPr lang="en-US" b="1" dirty="0" err="1"/>
              <a:t>keterampilan</a:t>
            </a:r>
            <a:r>
              <a:rPr lang="en-US" b="1" dirty="0"/>
              <a:t> </a:t>
            </a:r>
            <a:r>
              <a:rPr lang="en-US" b="1" dirty="0" err="1"/>
              <a:t>baru</a:t>
            </a:r>
            <a:r>
              <a:rPr lang="en-US" b="1" dirty="0"/>
              <a:t>, </a:t>
            </a:r>
            <a:r>
              <a:rPr lang="en-US" b="1" dirty="0" err="1"/>
              <a:t>terutama</a:t>
            </a:r>
            <a:r>
              <a:rPr lang="en-US" b="1" dirty="0"/>
              <a:t> yang </a:t>
            </a:r>
            <a:r>
              <a:rPr lang="en-US" b="1" dirty="0" err="1"/>
              <a:t>membutuhkan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daya</a:t>
            </a:r>
            <a:r>
              <a:rPr lang="en-US" b="1" dirty="0"/>
              <a:t> </a:t>
            </a:r>
            <a:r>
              <a:rPr lang="en-US" b="1" dirty="0" err="1"/>
              <a:t>ingat</a:t>
            </a:r>
            <a:r>
              <a:rPr lang="en-US" b="1" dirty="0"/>
              <a:t> yang </a:t>
            </a:r>
            <a:r>
              <a:rPr lang="en-US" b="1" dirty="0" err="1"/>
              <a:t>baik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aktif</a:t>
            </a:r>
            <a:r>
              <a:rPr lang="en-US" b="1" dirty="0"/>
              <a:t>,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mampu</a:t>
            </a:r>
            <a:r>
              <a:rPr lang="en-US" b="1" dirty="0"/>
              <a:t> </a:t>
            </a:r>
            <a:r>
              <a:rPr lang="en-US" b="1" dirty="0" err="1"/>
              <a:t>menyelesaikan</a:t>
            </a:r>
            <a:r>
              <a:rPr lang="en-US" b="1" dirty="0"/>
              <a:t> </a:t>
            </a:r>
            <a:r>
              <a:rPr lang="en-US" b="1" dirty="0" err="1"/>
              <a:t>satu</a:t>
            </a:r>
            <a:r>
              <a:rPr lang="en-US" b="1" dirty="0"/>
              <a:t> </a:t>
            </a:r>
            <a:r>
              <a:rPr lang="en-US" b="1" dirty="0" err="1"/>
              <a:t>tugas</a:t>
            </a:r>
            <a:r>
              <a:rPr lang="en-US" b="1" dirty="0"/>
              <a:t>/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tuntas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Impulsif</a:t>
            </a:r>
            <a:r>
              <a:rPr lang="en-US" b="1" dirty="0"/>
              <a:t> ( </a:t>
            </a:r>
            <a:r>
              <a:rPr lang="en-US" b="1" dirty="0" err="1"/>
              <a:t>bertindak</a:t>
            </a:r>
            <a:r>
              <a:rPr lang="en-US" b="1" dirty="0"/>
              <a:t> </a:t>
            </a:r>
            <a:r>
              <a:rPr lang="en-US" b="1" dirty="0" err="1"/>
              <a:t>sebelum</a:t>
            </a:r>
            <a:r>
              <a:rPr lang="en-US" b="1" dirty="0"/>
              <a:t> </a:t>
            </a:r>
            <a:r>
              <a:rPr lang="en-US" b="1" dirty="0" err="1"/>
              <a:t>berpikir</a:t>
            </a:r>
            <a:r>
              <a:rPr lang="en-US" b="1" dirty="0"/>
              <a:t> )</a:t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Sulit</a:t>
            </a:r>
            <a:r>
              <a:rPr lang="en-US" b="1" dirty="0"/>
              <a:t> </a:t>
            </a:r>
            <a:r>
              <a:rPr lang="en-US" b="1" dirty="0" err="1"/>
              <a:t>konsentrasi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perhatiannya</a:t>
            </a:r>
            <a:r>
              <a:rPr lang="en-US" b="1" dirty="0"/>
              <a:t> </a:t>
            </a:r>
            <a:r>
              <a:rPr lang="en-US" b="1" dirty="0" err="1"/>
              <a:t>mudah</a:t>
            </a:r>
            <a:r>
              <a:rPr lang="en-US" b="1" dirty="0"/>
              <a:t> </a:t>
            </a:r>
            <a:r>
              <a:rPr lang="en-US" b="1" dirty="0" err="1"/>
              <a:t>teralih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Sering</a:t>
            </a:r>
            <a:r>
              <a:rPr lang="en-US" b="1" dirty="0"/>
              <a:t> </a:t>
            </a:r>
            <a:r>
              <a:rPr lang="en-US" b="1" dirty="0" err="1"/>
              <a:t>melakukan</a:t>
            </a:r>
            <a:r>
              <a:rPr lang="en-US" b="1" dirty="0"/>
              <a:t> </a:t>
            </a:r>
            <a:r>
              <a:rPr lang="en-US" b="1" dirty="0" err="1"/>
              <a:t>pelanggaran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 di </a:t>
            </a:r>
            <a:r>
              <a:rPr lang="en-US" b="1" dirty="0" err="1"/>
              <a:t>sekolah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di </a:t>
            </a:r>
            <a:r>
              <a:rPr lang="en-US" b="1" dirty="0" err="1"/>
              <a:t>rumah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bertanggung</a:t>
            </a:r>
            <a:r>
              <a:rPr lang="en-US" b="1" dirty="0"/>
              <a:t> </a:t>
            </a:r>
            <a:r>
              <a:rPr lang="en-US" b="1" dirty="0" err="1"/>
              <a:t>jawab</a:t>
            </a:r>
            <a:r>
              <a:rPr lang="en-US" b="1" dirty="0"/>
              <a:t> </a:t>
            </a:r>
            <a:r>
              <a:rPr lang="en-US" b="1" dirty="0" err="1"/>
              <a:t>terhadap</a:t>
            </a:r>
            <a:r>
              <a:rPr lang="en-US" b="1" dirty="0"/>
              <a:t> </a:t>
            </a:r>
            <a:r>
              <a:rPr lang="en-US" b="1" dirty="0" err="1"/>
              <a:t>kewajibannya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mampu</a:t>
            </a:r>
            <a:r>
              <a:rPr lang="en-US" b="1" dirty="0"/>
              <a:t> </a:t>
            </a:r>
            <a:r>
              <a:rPr lang="en-US" b="1" dirty="0" err="1"/>
              <a:t>merencanakan</a:t>
            </a:r>
            <a:r>
              <a:rPr lang="en-US" b="1" dirty="0"/>
              <a:t> </a:t>
            </a:r>
            <a:r>
              <a:rPr lang="en-US" b="1" dirty="0" err="1"/>
              <a:t>kegiatan</a:t>
            </a:r>
            <a:r>
              <a:rPr lang="en-US" b="1" dirty="0"/>
              <a:t> </a:t>
            </a:r>
            <a:r>
              <a:rPr lang="en-US" b="1" dirty="0" err="1"/>
              <a:t>sehari-harinya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Problem </a:t>
            </a:r>
            <a:r>
              <a:rPr lang="en-US" b="1" dirty="0" err="1"/>
              <a:t>emosional</a:t>
            </a:r>
            <a:r>
              <a:rPr lang="en-US" b="1" dirty="0"/>
              <a:t> </a:t>
            </a:r>
            <a:r>
              <a:rPr lang="en-US" b="1" dirty="0" err="1"/>
              <a:t>seperti</a:t>
            </a:r>
            <a:r>
              <a:rPr lang="en-US" b="1" dirty="0"/>
              <a:t> </a:t>
            </a:r>
            <a:r>
              <a:rPr lang="en-US" b="1" dirty="0" err="1"/>
              <a:t>mengasingkan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, </a:t>
            </a:r>
            <a:r>
              <a:rPr lang="en-US" b="1" dirty="0" err="1"/>
              <a:t>pemurung</a:t>
            </a:r>
            <a:r>
              <a:rPr lang="en-US" b="1" dirty="0"/>
              <a:t>, </a:t>
            </a:r>
            <a:r>
              <a:rPr lang="en-US" b="1" dirty="0" err="1"/>
              <a:t>mudah</a:t>
            </a:r>
            <a:r>
              <a:rPr lang="en-US" b="1" dirty="0"/>
              <a:t> </a:t>
            </a:r>
            <a:r>
              <a:rPr lang="en-US" b="1" dirty="0" err="1"/>
              <a:t>tersinggung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acuh</a:t>
            </a:r>
            <a:r>
              <a:rPr lang="en-US" b="1" dirty="0"/>
              <a:t> </a:t>
            </a:r>
            <a:r>
              <a:rPr lang="en-US" b="1" dirty="0" err="1"/>
              <a:t>terhadap</a:t>
            </a:r>
            <a:r>
              <a:rPr lang="en-US" b="1" dirty="0"/>
              <a:t> </a:t>
            </a:r>
            <a:r>
              <a:rPr lang="en-US" b="1" dirty="0" err="1"/>
              <a:t>lingkungannya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Menolak</a:t>
            </a:r>
            <a:r>
              <a:rPr lang="en-US" b="1" dirty="0"/>
              <a:t> </a:t>
            </a:r>
            <a:r>
              <a:rPr lang="en-US" b="1" dirty="0" err="1"/>
              <a:t>bersekolah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mengikuti</a:t>
            </a:r>
            <a:r>
              <a:rPr lang="en-US" b="1" dirty="0"/>
              <a:t> </a:t>
            </a:r>
            <a:r>
              <a:rPr lang="en-US" b="1" dirty="0" err="1"/>
              <a:t>petunjuk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rutinitas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Ketidakstabilan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menggenggam</a:t>
            </a:r>
            <a:r>
              <a:rPr lang="en-US" b="1" dirty="0"/>
              <a:t> </a:t>
            </a:r>
            <a:r>
              <a:rPr lang="en-US" b="1" dirty="0" err="1"/>
              <a:t>pensil</a:t>
            </a:r>
            <a:r>
              <a:rPr lang="en-US" b="1" dirty="0"/>
              <a:t>/pen</a:t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mempelajari</a:t>
            </a:r>
            <a:r>
              <a:rPr lang="en-US" b="1" dirty="0"/>
              <a:t> </a:t>
            </a:r>
            <a:r>
              <a:rPr lang="en-US" b="1" dirty="0" err="1"/>
              <a:t>pengertian</a:t>
            </a:r>
            <a:r>
              <a:rPr lang="en-US" b="1" dirty="0"/>
              <a:t> </a:t>
            </a:r>
            <a:r>
              <a:rPr lang="en-US" b="1" dirty="0" err="1"/>
              <a:t>tentang</a:t>
            </a:r>
            <a:r>
              <a:rPr lang="en-US" b="1" dirty="0"/>
              <a:t> </a:t>
            </a:r>
            <a:r>
              <a:rPr lang="en-US" b="1" dirty="0" err="1"/>
              <a:t>hari</a:t>
            </a:r>
            <a:r>
              <a:rPr lang="en-US" b="1" dirty="0"/>
              <a:t> / </a:t>
            </a:r>
            <a:r>
              <a:rPr lang="en-US" b="1" dirty="0" err="1"/>
              <a:t>waktu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BAGAIMANA DETEKSI DINI KESULITAN BELAJAR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3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484784"/>
            <a:ext cx="7408333" cy="3450696"/>
          </a:xfrm>
        </p:spPr>
        <p:txBody>
          <a:bodyPr/>
          <a:lstStyle/>
          <a:p>
            <a:pPr marL="0" indent="0" algn="ctr">
              <a:buNone/>
            </a:pPr>
            <a:r>
              <a:rPr lang="en-US" sz="3200" b="1" dirty="0" err="1"/>
              <a:t>Jika</a:t>
            </a:r>
            <a:r>
              <a:rPr lang="en-US" sz="3200" b="1" dirty="0"/>
              <a:t> orang </a:t>
            </a:r>
            <a:r>
              <a:rPr lang="en-US" sz="3200" b="1" dirty="0" err="1"/>
              <a:t>tua</a:t>
            </a:r>
            <a:r>
              <a:rPr lang="en-US" sz="3200" b="1" dirty="0"/>
              <a:t> </a:t>
            </a:r>
            <a:r>
              <a:rPr lang="en-US" sz="3200" b="1" dirty="0" err="1"/>
              <a:t>atau</a:t>
            </a:r>
            <a:r>
              <a:rPr lang="en-US" sz="3200" b="1" dirty="0"/>
              <a:t> guru </a:t>
            </a:r>
            <a:r>
              <a:rPr lang="en-US" sz="3200" b="1" dirty="0" err="1"/>
              <a:t>menemukan</a:t>
            </a:r>
            <a:r>
              <a:rPr lang="en-US" sz="3200" b="1" dirty="0"/>
              <a:t> </a:t>
            </a:r>
            <a:r>
              <a:rPr lang="en-US" sz="3200" b="1" dirty="0" err="1"/>
              <a:t>beberapa</a:t>
            </a:r>
            <a:r>
              <a:rPr lang="en-US" sz="3200" b="1" dirty="0"/>
              <a:t> </a:t>
            </a:r>
            <a:r>
              <a:rPr lang="en-US" sz="3200" b="1" dirty="0" err="1"/>
              <a:t>gejala</a:t>
            </a:r>
            <a:r>
              <a:rPr lang="en-US" sz="3200" b="1" dirty="0"/>
              <a:t> di </a:t>
            </a:r>
            <a:r>
              <a:rPr lang="en-US" sz="3200" b="1" dirty="0" err="1"/>
              <a:t>atas</a:t>
            </a:r>
            <a:r>
              <a:rPr lang="en-US" sz="3200" b="1" dirty="0"/>
              <a:t> </a:t>
            </a:r>
            <a:r>
              <a:rPr lang="en-US" sz="3200" b="1" dirty="0" err="1"/>
              <a:t>maka</a:t>
            </a:r>
            <a:r>
              <a:rPr lang="en-US" sz="3200" b="1" dirty="0"/>
              <a:t> </a:t>
            </a:r>
            <a:r>
              <a:rPr lang="en-US" sz="3200" b="1" dirty="0" err="1"/>
              <a:t>sebaiknya</a:t>
            </a:r>
            <a:r>
              <a:rPr lang="en-US" sz="3200" b="1" dirty="0"/>
              <a:t> </a:t>
            </a:r>
            <a:r>
              <a:rPr lang="en-US" sz="3200" b="1" dirty="0" err="1"/>
              <a:t>dilakukan</a:t>
            </a:r>
            <a:r>
              <a:rPr lang="en-US" sz="3200" b="1" dirty="0"/>
              <a:t> </a:t>
            </a:r>
            <a:r>
              <a:rPr lang="en-US" sz="3200" b="1" dirty="0" err="1"/>
              <a:t>evaluasi</a:t>
            </a:r>
            <a:r>
              <a:rPr lang="en-US" sz="3200" b="1" dirty="0"/>
              <a:t> </a:t>
            </a:r>
            <a:r>
              <a:rPr lang="en-US" sz="3200" b="1" dirty="0" err="1"/>
              <a:t>oleh</a:t>
            </a:r>
            <a:r>
              <a:rPr lang="en-US" sz="3200" b="1" dirty="0"/>
              <a:t> </a:t>
            </a:r>
            <a:r>
              <a:rPr lang="en-US" sz="3200" b="1" dirty="0" err="1"/>
              <a:t>tenaga</a:t>
            </a:r>
            <a:r>
              <a:rPr lang="en-US" sz="3200" b="1" dirty="0"/>
              <a:t> </a:t>
            </a:r>
            <a:r>
              <a:rPr lang="en-US" sz="3200" b="1" dirty="0" err="1"/>
              <a:t>profesional</a:t>
            </a:r>
            <a:r>
              <a:rPr lang="en-US" sz="3200" b="1" dirty="0"/>
              <a:t> </a:t>
            </a:r>
            <a:r>
              <a:rPr lang="en-US" sz="3200" b="1" dirty="0" err="1"/>
              <a:t>seperti</a:t>
            </a:r>
            <a:r>
              <a:rPr lang="en-US" sz="3200" b="1" dirty="0"/>
              <a:t>, </a:t>
            </a:r>
            <a:r>
              <a:rPr lang="en-US" sz="3200" b="1" dirty="0" err="1"/>
              <a:t>dokter</a:t>
            </a:r>
            <a:r>
              <a:rPr lang="en-US" sz="3200" b="1" dirty="0"/>
              <a:t> </a:t>
            </a:r>
            <a:r>
              <a:rPr lang="en-US" sz="3200" b="1" dirty="0" err="1"/>
              <a:t>anak</a:t>
            </a:r>
            <a:r>
              <a:rPr lang="en-US" sz="3200" b="1" dirty="0"/>
              <a:t> </a:t>
            </a:r>
            <a:r>
              <a:rPr lang="en-US" sz="3200" b="1" dirty="0" err="1"/>
              <a:t>atau</a:t>
            </a:r>
            <a:r>
              <a:rPr lang="en-US" sz="3200" b="1" dirty="0"/>
              <a:t> </a:t>
            </a:r>
            <a:r>
              <a:rPr lang="en-US" sz="3200" b="1" dirty="0" err="1"/>
              <a:t>psikiater</a:t>
            </a:r>
            <a:r>
              <a:rPr lang="en-US" sz="3200" b="1" dirty="0"/>
              <a:t> </a:t>
            </a:r>
            <a:r>
              <a:rPr lang="en-US" sz="3200" b="1" dirty="0" err="1"/>
              <a:t>anak</a:t>
            </a:r>
            <a:r>
              <a:rPr lang="en-US" sz="3200" b="1" dirty="0"/>
              <a:t> </a:t>
            </a:r>
            <a:r>
              <a:rPr lang="en-US" sz="3200" b="1" dirty="0" err="1"/>
              <a:t>atau</a:t>
            </a:r>
            <a:r>
              <a:rPr lang="en-US" sz="3200" b="1" dirty="0"/>
              <a:t> </a:t>
            </a:r>
            <a:r>
              <a:rPr lang="en-US" sz="3200" b="1" dirty="0" err="1"/>
              <a:t>tenaga</a:t>
            </a:r>
            <a:r>
              <a:rPr lang="en-US" sz="3200" b="1" dirty="0"/>
              <a:t> </a:t>
            </a:r>
            <a:r>
              <a:rPr lang="en-US" sz="3200" b="1" dirty="0" err="1"/>
              <a:t>profesional</a:t>
            </a:r>
            <a:r>
              <a:rPr lang="en-US" sz="3200" b="1" dirty="0"/>
              <a:t> </a:t>
            </a:r>
            <a:r>
              <a:rPr lang="en-US" sz="3200" b="1" dirty="0" err="1"/>
              <a:t>lainnya</a:t>
            </a:r>
            <a:r>
              <a:rPr lang="en-US" sz="3200" b="1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31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yang </a:t>
            </a:r>
            <a:r>
              <a:rPr lang="en-US" b="1" dirty="0" err="1"/>
              <a:t>terjadi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seorang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hanya</a:t>
            </a:r>
            <a:r>
              <a:rPr lang="en-US" b="1" dirty="0"/>
              <a:t> </a:t>
            </a:r>
            <a:r>
              <a:rPr lang="en-US" b="1" dirty="0" err="1"/>
              <a:t>berdampak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pertumbuhan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perkembangan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saja</a:t>
            </a:r>
            <a:r>
              <a:rPr lang="en-US" b="1" dirty="0"/>
              <a:t>,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</a:t>
            </a:r>
            <a:r>
              <a:rPr lang="en-US" b="1" dirty="0" err="1"/>
              <a:t>berdampak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kehidupan</a:t>
            </a:r>
            <a:r>
              <a:rPr lang="en-US" b="1" dirty="0"/>
              <a:t> </a:t>
            </a:r>
            <a:r>
              <a:rPr lang="en-US" b="1" dirty="0" err="1"/>
              <a:t>keluarga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mempengaruhi</a:t>
            </a:r>
            <a:r>
              <a:rPr lang="en-US" b="1" dirty="0"/>
              <a:t> </a:t>
            </a:r>
            <a:r>
              <a:rPr lang="en-US" b="1" dirty="0" err="1"/>
              <a:t>interaksi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lingkungannya</a:t>
            </a:r>
            <a:r>
              <a:rPr lang="en-US" b="1" dirty="0"/>
              <a:t>. </a:t>
            </a:r>
            <a:r>
              <a:rPr lang="en-US" b="1" dirty="0" err="1"/>
              <a:t>Sistim</a:t>
            </a:r>
            <a:r>
              <a:rPr lang="en-US" b="1" dirty="0"/>
              <a:t> </a:t>
            </a:r>
            <a:r>
              <a:rPr lang="en-US" b="1" dirty="0" err="1"/>
              <a:t>keluarga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mengalami</a:t>
            </a:r>
            <a:r>
              <a:rPr lang="en-US" b="1" dirty="0"/>
              <a:t> </a:t>
            </a:r>
            <a:r>
              <a:rPr lang="en-US" b="1" dirty="0" err="1"/>
              <a:t>disharmoni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karena</a:t>
            </a:r>
            <a:r>
              <a:rPr lang="en-US" b="1" dirty="0"/>
              <a:t> </a:t>
            </a:r>
            <a:r>
              <a:rPr lang="en-US" b="1" dirty="0" err="1"/>
              <a:t>saling</a:t>
            </a:r>
            <a:r>
              <a:rPr lang="en-US" b="1" dirty="0"/>
              <a:t> </a:t>
            </a:r>
            <a:r>
              <a:rPr lang="en-US" b="1" dirty="0" err="1"/>
              <a:t>menyalahkan</a:t>
            </a:r>
            <a:r>
              <a:rPr lang="en-US" b="1" dirty="0"/>
              <a:t> di </a:t>
            </a:r>
            <a:r>
              <a:rPr lang="en-US" b="1" dirty="0" err="1"/>
              <a:t>antara</a:t>
            </a:r>
            <a:r>
              <a:rPr lang="en-US" b="1" dirty="0"/>
              <a:t> </a:t>
            </a:r>
            <a:r>
              <a:rPr lang="en-US" b="1" dirty="0" err="1"/>
              <a:t>ke</a:t>
            </a:r>
            <a:r>
              <a:rPr lang="en-US" b="1" dirty="0"/>
              <a:t> </a:t>
            </a:r>
            <a:r>
              <a:rPr lang="en-US" b="1" dirty="0" err="1"/>
              <a:t>dua</a:t>
            </a:r>
            <a:r>
              <a:rPr lang="en-US" b="1" dirty="0"/>
              <a:t> orang </a:t>
            </a:r>
            <a:r>
              <a:rPr lang="en-US" b="1" dirty="0" err="1"/>
              <a:t>tua</a:t>
            </a:r>
            <a:r>
              <a:rPr lang="en-US" b="1" dirty="0"/>
              <a:t>.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merasa</a:t>
            </a:r>
            <a:r>
              <a:rPr lang="en-US" b="1" dirty="0"/>
              <a:t> </a:t>
            </a:r>
            <a:r>
              <a:rPr lang="en-US" b="1" dirty="0" err="1"/>
              <a:t>frustrasi</a:t>
            </a:r>
            <a:r>
              <a:rPr lang="en-US" b="1" dirty="0"/>
              <a:t>, </a:t>
            </a:r>
            <a:r>
              <a:rPr lang="en-US" b="1" dirty="0" err="1"/>
              <a:t>marah</a:t>
            </a:r>
            <a:r>
              <a:rPr lang="en-US" b="1" dirty="0"/>
              <a:t>, </a:t>
            </a:r>
            <a:r>
              <a:rPr lang="en-US" b="1" dirty="0" err="1"/>
              <a:t>kecewa</a:t>
            </a:r>
            <a:r>
              <a:rPr lang="en-US" b="1" dirty="0"/>
              <a:t>, </a:t>
            </a:r>
            <a:r>
              <a:rPr lang="en-US" b="1" dirty="0" err="1"/>
              <a:t>putus</a:t>
            </a:r>
            <a:r>
              <a:rPr lang="en-US" b="1" dirty="0"/>
              <a:t> </a:t>
            </a:r>
            <a:r>
              <a:rPr lang="en-US" b="1" dirty="0" err="1"/>
              <a:t>asa</a:t>
            </a:r>
            <a:r>
              <a:rPr lang="en-US" b="1" dirty="0"/>
              <a:t>, </a:t>
            </a:r>
            <a:r>
              <a:rPr lang="en-US" b="1" dirty="0" err="1"/>
              <a:t>merasa</a:t>
            </a:r>
            <a:r>
              <a:rPr lang="en-US" b="1" dirty="0"/>
              <a:t> </a:t>
            </a:r>
            <a:r>
              <a:rPr lang="en-US" b="1" dirty="0" err="1"/>
              <a:t>bersalah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menolak</a:t>
            </a:r>
            <a:r>
              <a:rPr lang="en-US" b="1" dirty="0"/>
              <a:t>,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kondisi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justru</a:t>
            </a:r>
            <a:r>
              <a:rPr lang="en-US" b="1" dirty="0"/>
              <a:t> </a:t>
            </a:r>
            <a:r>
              <a:rPr lang="en-US" b="1" dirty="0" err="1"/>
              <a:t>membuat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merasa</a:t>
            </a:r>
            <a:r>
              <a:rPr lang="en-US" b="1" dirty="0"/>
              <a:t> </a:t>
            </a:r>
            <a:r>
              <a:rPr lang="en-US" b="1" dirty="0" err="1"/>
              <a:t>lebih</a:t>
            </a:r>
            <a:r>
              <a:rPr lang="en-US" b="1" dirty="0"/>
              <a:t> </a:t>
            </a:r>
            <a:r>
              <a:rPr lang="en-US" b="1" dirty="0" err="1"/>
              <a:t>terpojok</a:t>
            </a:r>
            <a:r>
              <a:rPr lang="en-US" b="1" dirty="0"/>
              <a:t> </a:t>
            </a:r>
            <a:r>
              <a:rPr lang="en-US" b="1" dirty="0" err="1"/>
              <a:t>lagi</a:t>
            </a:r>
            <a:r>
              <a:rPr lang="en-US" b="1" dirty="0"/>
              <a:t>.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AKIBAT KESULITAN 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47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seringkali</a:t>
            </a:r>
            <a:r>
              <a:rPr lang="en-US" b="1" dirty="0"/>
              <a:t> </a:t>
            </a:r>
            <a:r>
              <a:rPr lang="en-US" b="1" dirty="0" err="1"/>
              <a:t>menuding</a:t>
            </a:r>
            <a:r>
              <a:rPr lang="en-US" b="1" dirty="0"/>
              <a:t> </a:t>
            </a:r>
            <a:r>
              <a:rPr lang="en-US" b="1" dirty="0" err="1"/>
              <a:t>dirinya</a:t>
            </a:r>
            <a:r>
              <a:rPr lang="en-US" b="1" dirty="0"/>
              <a:t> </a:t>
            </a:r>
            <a:r>
              <a:rPr lang="en-US" b="1" dirty="0" err="1"/>
              <a:t>sebagai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yang </a:t>
            </a:r>
            <a:r>
              <a:rPr lang="en-US" b="1" dirty="0" err="1"/>
              <a:t>bodoh</a:t>
            </a:r>
            <a:r>
              <a:rPr lang="en-US" b="1" dirty="0"/>
              <a:t>, </a:t>
            </a:r>
            <a:r>
              <a:rPr lang="en-US" b="1" dirty="0" err="1"/>
              <a:t>lambat</a:t>
            </a:r>
            <a:r>
              <a:rPr lang="en-US" b="1" dirty="0"/>
              <a:t>, </a:t>
            </a:r>
            <a:r>
              <a:rPr lang="en-US" b="1" dirty="0" err="1"/>
              <a:t>berbeda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keterbelakang</a:t>
            </a:r>
            <a:r>
              <a:rPr lang="en-US" b="1" dirty="0"/>
              <a:t>. </a:t>
            </a:r>
            <a:r>
              <a:rPr lang="en-US" b="1" dirty="0" err="1"/>
              <a:t>Mereka</a:t>
            </a:r>
            <a:r>
              <a:rPr lang="en-US" b="1" dirty="0"/>
              <a:t> </a:t>
            </a:r>
            <a:r>
              <a:rPr lang="en-US" b="1" dirty="0" err="1"/>
              <a:t>menjadi</a:t>
            </a:r>
            <a:r>
              <a:rPr lang="en-US" b="1" dirty="0"/>
              <a:t> </a:t>
            </a:r>
            <a:r>
              <a:rPr lang="en-US" b="1" dirty="0" err="1"/>
              <a:t>tegang</a:t>
            </a:r>
            <a:r>
              <a:rPr lang="en-US" b="1" dirty="0"/>
              <a:t>, </a:t>
            </a:r>
            <a:r>
              <a:rPr lang="en-US" b="1" dirty="0" err="1"/>
              <a:t>malu</a:t>
            </a:r>
            <a:r>
              <a:rPr lang="en-US" b="1" dirty="0"/>
              <a:t>, </a:t>
            </a:r>
            <a:r>
              <a:rPr lang="en-US" b="1" dirty="0" err="1"/>
              <a:t>rendah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berperilaku</a:t>
            </a:r>
            <a:r>
              <a:rPr lang="en-US" b="1" dirty="0"/>
              <a:t> </a:t>
            </a:r>
            <a:r>
              <a:rPr lang="en-US" b="1" dirty="0" err="1"/>
              <a:t>nakal</a:t>
            </a:r>
            <a:r>
              <a:rPr lang="en-US" b="1" dirty="0"/>
              <a:t>, </a:t>
            </a:r>
            <a:r>
              <a:rPr lang="en-US" b="1" dirty="0" err="1"/>
              <a:t>agresif</a:t>
            </a:r>
            <a:r>
              <a:rPr lang="en-US" b="1" dirty="0"/>
              <a:t>, </a:t>
            </a:r>
            <a:r>
              <a:rPr lang="en-US" b="1" dirty="0" err="1"/>
              <a:t>impulsif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bahkan</a:t>
            </a:r>
            <a:r>
              <a:rPr lang="en-US" b="1" dirty="0"/>
              <a:t> </a:t>
            </a:r>
            <a:r>
              <a:rPr lang="en-US" b="1" dirty="0" err="1"/>
              <a:t>menyendiri</a:t>
            </a:r>
            <a:r>
              <a:rPr lang="en-US" b="1" dirty="0"/>
              <a:t>/</a:t>
            </a:r>
            <a:r>
              <a:rPr lang="en-US" b="1" dirty="0" err="1"/>
              <a:t>menarik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menutupi</a:t>
            </a:r>
            <a:r>
              <a:rPr lang="en-US" b="1" dirty="0"/>
              <a:t> </a:t>
            </a:r>
            <a:r>
              <a:rPr lang="en-US" b="1" dirty="0" err="1"/>
              <a:t>kekurangan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dirinya</a:t>
            </a:r>
            <a:r>
              <a:rPr lang="en-US" b="1" dirty="0"/>
              <a:t>. </a:t>
            </a:r>
            <a:r>
              <a:rPr lang="en-US" b="1" dirty="0" err="1"/>
              <a:t>Seringkali</a:t>
            </a:r>
            <a:r>
              <a:rPr lang="en-US" b="1" dirty="0"/>
              <a:t> </a:t>
            </a:r>
            <a:r>
              <a:rPr lang="en-US" b="1" dirty="0" err="1"/>
              <a:t>mereka</a:t>
            </a:r>
            <a:r>
              <a:rPr lang="en-US" b="1" dirty="0"/>
              <a:t> </a:t>
            </a:r>
            <a:r>
              <a:rPr lang="en-US" b="1" dirty="0" err="1"/>
              <a:t>tampak</a:t>
            </a:r>
            <a:r>
              <a:rPr lang="en-US" b="1" dirty="0"/>
              <a:t> </a:t>
            </a:r>
            <a:r>
              <a:rPr lang="en-US" b="1" dirty="0" err="1"/>
              <a:t>sulit</a:t>
            </a:r>
            <a:r>
              <a:rPr lang="en-US" b="1" dirty="0"/>
              <a:t> </a:t>
            </a:r>
            <a:r>
              <a:rPr lang="en-US" b="1" dirty="0" err="1"/>
              <a:t>berinteraksi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teman-teman</a:t>
            </a:r>
            <a:r>
              <a:rPr lang="en-US" b="1" dirty="0"/>
              <a:t> </a:t>
            </a:r>
            <a:r>
              <a:rPr lang="en-US" b="1" dirty="0" err="1"/>
              <a:t>sebayanya</a:t>
            </a:r>
            <a:r>
              <a:rPr lang="en-US" b="1" dirty="0"/>
              <a:t>,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lebih</a:t>
            </a:r>
            <a:r>
              <a:rPr lang="en-US" b="1" dirty="0"/>
              <a:t> </a:t>
            </a:r>
            <a:r>
              <a:rPr lang="en-US" b="1" dirty="0" err="1"/>
              <a:t>mudah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mereka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bergaul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bermain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anak-anak</a:t>
            </a:r>
            <a:r>
              <a:rPr lang="en-US" b="1" dirty="0"/>
              <a:t> yang </a:t>
            </a:r>
            <a:r>
              <a:rPr lang="en-US" b="1" dirty="0" err="1"/>
              <a:t>mempunyai</a:t>
            </a:r>
            <a:r>
              <a:rPr lang="en-US" b="1" dirty="0"/>
              <a:t> </a:t>
            </a:r>
            <a:r>
              <a:rPr lang="en-US" b="1" dirty="0" err="1"/>
              <a:t>usia</a:t>
            </a:r>
            <a:r>
              <a:rPr lang="en-US" b="1" dirty="0"/>
              <a:t> </a:t>
            </a:r>
            <a:r>
              <a:rPr lang="en-US" b="1" dirty="0" err="1"/>
              <a:t>lebih</a:t>
            </a:r>
            <a:r>
              <a:rPr lang="en-US" b="1" dirty="0"/>
              <a:t> </a:t>
            </a:r>
            <a:r>
              <a:rPr lang="en-US" b="1" dirty="0" err="1"/>
              <a:t>muda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mereka</a:t>
            </a:r>
            <a:r>
              <a:rPr lang="en-US" b="1" dirty="0"/>
              <a:t>. Hal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menandakan</a:t>
            </a:r>
            <a:r>
              <a:rPr lang="en-US" b="1" dirty="0"/>
              <a:t> </a:t>
            </a:r>
            <a:r>
              <a:rPr lang="en-US" b="1" dirty="0" err="1"/>
              <a:t>terganggunya</a:t>
            </a:r>
            <a:r>
              <a:rPr lang="en-US" b="1" dirty="0"/>
              <a:t> </a:t>
            </a:r>
            <a:r>
              <a:rPr lang="en-US" b="1" dirty="0" err="1"/>
              <a:t>sistim</a:t>
            </a:r>
            <a:r>
              <a:rPr lang="en-US" b="1" dirty="0"/>
              <a:t> </a:t>
            </a:r>
            <a:r>
              <a:rPr lang="en-US" b="1" dirty="0" err="1"/>
              <a:t>harga</a:t>
            </a:r>
            <a:r>
              <a:rPr lang="en-US" b="1" dirty="0"/>
              <a:t> </a:t>
            </a:r>
            <a:r>
              <a:rPr lang="en-US" b="1" dirty="0" err="1"/>
              <a:t>diri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. </a:t>
            </a:r>
            <a:r>
              <a:rPr lang="en-US" b="1" dirty="0" err="1"/>
              <a:t>Kondisi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merupakan</a:t>
            </a:r>
            <a:r>
              <a:rPr lang="en-US" b="1" dirty="0"/>
              <a:t> </a:t>
            </a:r>
            <a:r>
              <a:rPr lang="en-US" b="1" dirty="0" err="1"/>
              <a:t>sinyal</a:t>
            </a:r>
            <a:r>
              <a:rPr lang="en-US" b="1" dirty="0"/>
              <a:t> </a:t>
            </a:r>
            <a:r>
              <a:rPr lang="en-US" b="1" dirty="0" err="1"/>
              <a:t>bahwa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membutuhkan</a:t>
            </a:r>
            <a:r>
              <a:rPr lang="en-US" b="1" dirty="0"/>
              <a:t> </a:t>
            </a:r>
            <a:r>
              <a:rPr lang="en-US" b="1" dirty="0" err="1"/>
              <a:t>pertolongan</a:t>
            </a:r>
            <a:r>
              <a:rPr lang="en-US" b="1" dirty="0"/>
              <a:t> </a:t>
            </a:r>
            <a:r>
              <a:rPr lang="en-US" b="1" dirty="0" err="1"/>
              <a:t>segera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D" dirty="0" smtClean="0"/>
              <a:t>LANJUT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9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err="1"/>
              <a:t>Walaupun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yang </a:t>
            </a:r>
            <a:r>
              <a:rPr lang="en-US" b="1" dirty="0" err="1"/>
              <a:t>terjadi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sebagian</a:t>
            </a:r>
            <a:r>
              <a:rPr lang="en-US" b="1" dirty="0"/>
              <a:t> </a:t>
            </a:r>
            <a:r>
              <a:rPr lang="en-US" b="1" dirty="0" err="1"/>
              <a:t>otak</a:t>
            </a:r>
            <a:r>
              <a:rPr lang="en-US" b="1" dirty="0"/>
              <a:t> </a:t>
            </a:r>
            <a:r>
              <a:rPr lang="en-US" b="1" dirty="0" err="1"/>
              <a:t>sudah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diperbaiki</a:t>
            </a:r>
            <a:r>
              <a:rPr lang="en-US" b="1" dirty="0"/>
              <a:t> </a:t>
            </a:r>
            <a:r>
              <a:rPr lang="en-US" b="1" dirty="0" err="1"/>
              <a:t>lagi</a:t>
            </a:r>
            <a:r>
              <a:rPr lang="en-US" b="1" dirty="0"/>
              <a:t>, </a:t>
            </a:r>
            <a:r>
              <a:rPr lang="en-US" b="1" dirty="0" err="1"/>
              <a:t>tetapi</a:t>
            </a:r>
            <a:r>
              <a:rPr lang="en-US" b="1" dirty="0"/>
              <a:t> </a:t>
            </a:r>
            <a:r>
              <a:rPr lang="en-US" b="1" dirty="0" err="1"/>
              <a:t>masih</a:t>
            </a:r>
            <a:r>
              <a:rPr lang="en-US" b="1" dirty="0"/>
              <a:t> </a:t>
            </a:r>
            <a:r>
              <a:rPr lang="en-US" b="1" dirty="0" err="1"/>
              <a:t>ada</a:t>
            </a:r>
            <a:r>
              <a:rPr lang="en-US" b="1" dirty="0"/>
              <a:t> </a:t>
            </a:r>
            <a:r>
              <a:rPr lang="en-US" b="1" dirty="0" err="1"/>
              <a:t>bagian</a:t>
            </a:r>
            <a:r>
              <a:rPr lang="en-US" b="1" dirty="0"/>
              <a:t> </a:t>
            </a:r>
            <a:r>
              <a:rPr lang="en-US" b="1" dirty="0" err="1"/>
              <a:t>otak</a:t>
            </a:r>
            <a:r>
              <a:rPr lang="en-US" b="1" dirty="0"/>
              <a:t> lain yang </a:t>
            </a:r>
            <a:r>
              <a:rPr lang="en-US" b="1" dirty="0" err="1"/>
              <a:t>masih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dirangsang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berfungsi</a:t>
            </a:r>
            <a:r>
              <a:rPr lang="en-US" b="1" dirty="0"/>
              <a:t> optimal.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karena</a:t>
            </a:r>
            <a:r>
              <a:rPr lang="en-US" b="1" dirty="0"/>
              <a:t> </a:t>
            </a:r>
            <a:r>
              <a:rPr lang="en-US" b="1" dirty="0" err="1"/>
              <a:t>itu</a:t>
            </a:r>
            <a:r>
              <a:rPr lang="en-US" b="1" dirty="0"/>
              <a:t> </a:t>
            </a:r>
            <a:r>
              <a:rPr lang="en-US" b="1" dirty="0" err="1"/>
              <a:t>pemberian</a:t>
            </a:r>
            <a:r>
              <a:rPr lang="en-US" b="1" dirty="0"/>
              <a:t> </a:t>
            </a:r>
            <a:r>
              <a:rPr lang="en-US" b="1" dirty="0" err="1"/>
              <a:t>terapi</a:t>
            </a:r>
            <a:r>
              <a:rPr lang="en-US" b="1" dirty="0"/>
              <a:t> </a:t>
            </a:r>
            <a:r>
              <a:rPr lang="en-US" b="1" dirty="0" err="1"/>
              <a:t>haruslah</a:t>
            </a:r>
            <a:r>
              <a:rPr lang="en-US" b="1" dirty="0"/>
              <a:t> </a:t>
            </a:r>
            <a:r>
              <a:rPr lang="en-US" b="1" dirty="0" err="1"/>
              <a:t>sedini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seoptimal</a:t>
            </a:r>
            <a:r>
              <a:rPr lang="en-US" b="1" dirty="0"/>
              <a:t> </a:t>
            </a:r>
            <a:r>
              <a:rPr lang="en-US" b="1" dirty="0" err="1"/>
              <a:t>mungkin</a:t>
            </a:r>
            <a:r>
              <a:rPr lang="en-US" b="1" dirty="0"/>
              <a:t>, </a:t>
            </a:r>
            <a:r>
              <a:rPr lang="en-US" b="1" dirty="0" err="1"/>
              <a:t>sehingga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diharapkan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mengejar</a:t>
            </a:r>
            <a:r>
              <a:rPr lang="en-US" b="1" dirty="0"/>
              <a:t> </a:t>
            </a:r>
            <a:r>
              <a:rPr lang="en-US" b="1" dirty="0" err="1"/>
              <a:t>apa</a:t>
            </a:r>
            <a:r>
              <a:rPr lang="en-US" b="1" dirty="0"/>
              <a:t> yang </a:t>
            </a:r>
            <a:r>
              <a:rPr lang="en-US" b="1" dirty="0" err="1"/>
              <a:t>menjadi</a:t>
            </a:r>
            <a:r>
              <a:rPr lang="en-US" b="1" dirty="0"/>
              <a:t> </a:t>
            </a:r>
            <a:r>
              <a:rPr lang="en-US" b="1" dirty="0" err="1"/>
              <a:t>kekurangannya</a:t>
            </a:r>
            <a:r>
              <a:rPr lang="en-US" b="1" dirty="0"/>
              <a:t> </a:t>
            </a:r>
            <a:r>
              <a:rPr lang="en-US" b="1" dirty="0" err="1"/>
              <a:t>selama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. </a:t>
            </a:r>
            <a:r>
              <a:rPr lang="en-US" b="1" dirty="0" err="1"/>
              <a:t>Penanganan</a:t>
            </a:r>
            <a:r>
              <a:rPr lang="en-US" b="1" dirty="0"/>
              <a:t> yang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kasus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tergantung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hasil</a:t>
            </a:r>
            <a:r>
              <a:rPr lang="en-US" b="1" dirty="0"/>
              <a:t> </a:t>
            </a:r>
            <a:r>
              <a:rPr lang="en-US" b="1" dirty="0" err="1"/>
              <a:t>pemeriksaan</a:t>
            </a:r>
            <a:r>
              <a:rPr lang="en-US" b="1" dirty="0"/>
              <a:t> yang </a:t>
            </a:r>
            <a:r>
              <a:rPr lang="en-US" b="1" dirty="0" err="1"/>
              <a:t>komprehensif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tim</a:t>
            </a:r>
            <a:r>
              <a:rPr lang="en-US" b="1" dirty="0"/>
              <a:t> </a:t>
            </a:r>
            <a:r>
              <a:rPr lang="en-US" b="1" dirty="0" err="1"/>
              <a:t>kerja</a:t>
            </a:r>
            <a:r>
              <a:rPr lang="en-US" b="1" dirty="0"/>
              <a:t>. Tim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terdiri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berbagai</a:t>
            </a:r>
            <a:r>
              <a:rPr lang="en-US" b="1" dirty="0"/>
              <a:t> </a:t>
            </a:r>
            <a:r>
              <a:rPr lang="en-US" b="1" dirty="0" err="1"/>
              <a:t>tenaga</a:t>
            </a:r>
            <a:r>
              <a:rPr lang="en-US" b="1" dirty="0"/>
              <a:t> </a:t>
            </a:r>
            <a:r>
              <a:rPr lang="en-US" b="1" dirty="0" err="1"/>
              <a:t>profesional</a:t>
            </a:r>
            <a:r>
              <a:rPr lang="en-US" b="1" dirty="0"/>
              <a:t> ( </a:t>
            </a:r>
            <a:r>
              <a:rPr lang="en-US" b="1" dirty="0" err="1"/>
              <a:t>sudah</a:t>
            </a:r>
            <a:r>
              <a:rPr lang="en-US" b="1" dirty="0"/>
              <a:t> </a:t>
            </a:r>
            <a:r>
              <a:rPr lang="en-US" b="1" dirty="0" err="1"/>
              <a:t>disebutkan</a:t>
            </a:r>
            <a:r>
              <a:rPr lang="en-US" b="1" dirty="0"/>
              <a:t> di </a:t>
            </a:r>
            <a:r>
              <a:rPr lang="en-US" b="1" dirty="0" err="1"/>
              <a:t>atas</a:t>
            </a:r>
            <a:r>
              <a:rPr lang="en-US" b="1" dirty="0"/>
              <a:t> ) yang </a:t>
            </a:r>
            <a:r>
              <a:rPr lang="en-US" b="1" dirty="0" err="1"/>
              <a:t>bekerja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klinik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.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demikian</a:t>
            </a:r>
            <a:r>
              <a:rPr lang="en-US" b="1" dirty="0"/>
              <a:t>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memperoleh</a:t>
            </a:r>
            <a:r>
              <a:rPr lang="en-US" b="1" dirty="0"/>
              <a:t> </a:t>
            </a:r>
            <a:r>
              <a:rPr lang="en-US" b="1" dirty="0" err="1"/>
              <a:t>pelayanan</a:t>
            </a:r>
            <a:r>
              <a:rPr lang="en-US" b="1" dirty="0"/>
              <a:t> ‘one stop assessment’ yang </a:t>
            </a:r>
            <a:r>
              <a:rPr lang="en-US" b="1" dirty="0" err="1"/>
              <a:t>mempermudah</a:t>
            </a:r>
            <a:r>
              <a:rPr lang="en-US" b="1" dirty="0"/>
              <a:t> </a:t>
            </a:r>
            <a:r>
              <a:rPr lang="en-US" b="1" dirty="0" err="1"/>
              <a:t>mereka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mencari</a:t>
            </a:r>
            <a:r>
              <a:rPr lang="en-US" b="1" dirty="0"/>
              <a:t> </a:t>
            </a:r>
            <a:r>
              <a:rPr lang="en-US" b="1" dirty="0" err="1"/>
              <a:t>pertolongan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anaknya</a:t>
            </a:r>
            <a:r>
              <a:rPr lang="en-US" b="1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APAKAH KESULITAN BELAJAR DAPAT DIATASI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11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 err="1"/>
              <a:t>Penanganan</a:t>
            </a:r>
            <a:r>
              <a:rPr lang="en-US" b="1" dirty="0"/>
              <a:t> yang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melliputi</a:t>
            </a:r>
            <a:r>
              <a:rPr lang="en-US" b="1" dirty="0"/>
              <a:t> </a:t>
            </a:r>
            <a:r>
              <a:rPr lang="en-US" b="1" dirty="0" err="1"/>
              <a:t>bidang</a:t>
            </a:r>
            <a:r>
              <a:rPr lang="en-US" b="1" dirty="0"/>
              <a:t> </a:t>
            </a:r>
            <a:r>
              <a:rPr lang="en-US" b="1" dirty="0" err="1"/>
              <a:t>medis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bidang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Penatalaksanaan</a:t>
            </a:r>
            <a:r>
              <a:rPr lang="en-US" b="1" dirty="0"/>
              <a:t> di </a:t>
            </a:r>
            <a:r>
              <a:rPr lang="en-US" b="1" dirty="0" err="1"/>
              <a:t>bidang</a:t>
            </a:r>
            <a:r>
              <a:rPr lang="en-US" b="1" dirty="0"/>
              <a:t> </a:t>
            </a:r>
            <a:r>
              <a:rPr lang="en-US" b="1" dirty="0" err="1"/>
              <a:t>medis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Terapi</a:t>
            </a:r>
            <a:r>
              <a:rPr lang="en-US" b="1" dirty="0"/>
              <a:t> </a:t>
            </a:r>
            <a:r>
              <a:rPr lang="en-US" b="1" dirty="0" err="1"/>
              <a:t>obat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medikamentosa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Pengobatan</a:t>
            </a:r>
            <a:r>
              <a:rPr lang="en-US" b="1" dirty="0"/>
              <a:t> yang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sesuai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gangguan</a:t>
            </a:r>
            <a:r>
              <a:rPr lang="en-US" b="1" dirty="0"/>
              <a:t> yang </a:t>
            </a:r>
            <a:r>
              <a:rPr lang="en-US" b="1" dirty="0" err="1"/>
              <a:t>diderita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, </a:t>
            </a:r>
            <a:r>
              <a:rPr lang="en-US" b="1" dirty="0" err="1"/>
              <a:t>misalnya</a:t>
            </a:r>
            <a:r>
              <a:rPr lang="en-US" b="1" dirty="0"/>
              <a:t> ;</a:t>
            </a:r>
            <a:br>
              <a:rPr lang="en-US" b="1" dirty="0"/>
            </a:br>
            <a:r>
              <a:rPr lang="en-US" b="1" dirty="0"/>
              <a:t>- </a:t>
            </a:r>
            <a:r>
              <a:rPr lang="en-US" b="1" dirty="0" err="1"/>
              <a:t>Kondisi</a:t>
            </a:r>
            <a:r>
              <a:rPr lang="en-US" b="1" dirty="0"/>
              <a:t> </a:t>
            </a:r>
            <a:r>
              <a:rPr lang="en-US" b="1" dirty="0" err="1"/>
              <a:t>depresi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obat</a:t>
            </a:r>
            <a:r>
              <a:rPr lang="en-US" b="1" dirty="0"/>
              <a:t> </a:t>
            </a:r>
            <a:r>
              <a:rPr lang="en-US" b="1" dirty="0" err="1"/>
              <a:t>gol</a:t>
            </a:r>
            <a:r>
              <a:rPr lang="en-US" b="1" dirty="0"/>
              <a:t>. </a:t>
            </a:r>
            <a:r>
              <a:rPr lang="en-US" b="1" dirty="0" err="1"/>
              <a:t>Antidepresan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- ADHD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obat</a:t>
            </a:r>
            <a:r>
              <a:rPr lang="en-US" b="1" dirty="0"/>
              <a:t> </a:t>
            </a:r>
            <a:r>
              <a:rPr lang="en-US" b="1" dirty="0" err="1"/>
              <a:t>gol</a:t>
            </a:r>
            <a:r>
              <a:rPr lang="en-US" b="1" dirty="0"/>
              <a:t>. </a:t>
            </a:r>
            <a:r>
              <a:rPr lang="en-US" b="1" dirty="0" err="1"/>
              <a:t>Psikostimulansia</a:t>
            </a:r>
            <a:r>
              <a:rPr lang="en-US" b="1" dirty="0"/>
              <a:t>, </a:t>
            </a:r>
            <a:r>
              <a:rPr lang="en-US" b="1" dirty="0" err="1"/>
              <a:t>misalnya</a:t>
            </a:r>
            <a:r>
              <a:rPr lang="en-US" b="1" dirty="0"/>
              <a:t> Ritalin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Terapi</a:t>
            </a:r>
            <a:r>
              <a:rPr lang="en-US" b="1" dirty="0"/>
              <a:t> </a:t>
            </a:r>
            <a:r>
              <a:rPr lang="en-US" b="1" dirty="0" err="1"/>
              <a:t>perilaku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Terapi</a:t>
            </a:r>
            <a:r>
              <a:rPr lang="en-US" b="1" dirty="0"/>
              <a:t> </a:t>
            </a:r>
            <a:r>
              <a:rPr lang="en-US" b="1" dirty="0" err="1"/>
              <a:t>perilaku</a:t>
            </a:r>
            <a:r>
              <a:rPr lang="en-US" b="1" dirty="0"/>
              <a:t> yang </a:t>
            </a:r>
            <a:r>
              <a:rPr lang="en-US" b="1" dirty="0" err="1"/>
              <a:t>sering</a:t>
            </a:r>
            <a:r>
              <a:rPr lang="en-US" b="1" dirty="0"/>
              <a:t>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adalah</a:t>
            </a:r>
            <a:r>
              <a:rPr lang="en-US" b="1" dirty="0"/>
              <a:t> </a:t>
            </a:r>
            <a:r>
              <a:rPr lang="en-US" b="1" dirty="0" err="1"/>
              <a:t>modifikasi</a:t>
            </a:r>
            <a:r>
              <a:rPr lang="en-US" b="1" dirty="0"/>
              <a:t> </a:t>
            </a:r>
            <a:r>
              <a:rPr lang="en-US" b="1" dirty="0" err="1"/>
              <a:t>perilaku</a:t>
            </a:r>
            <a:r>
              <a:rPr lang="en-US" b="1" dirty="0"/>
              <a:t>.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hal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mendapatkan</a:t>
            </a:r>
            <a:r>
              <a:rPr lang="en-US" b="1" dirty="0"/>
              <a:t> </a:t>
            </a:r>
            <a:r>
              <a:rPr lang="en-US" b="1" dirty="0" err="1"/>
              <a:t>penghargaan</a:t>
            </a:r>
            <a:r>
              <a:rPr lang="en-US" b="1" dirty="0"/>
              <a:t> </a:t>
            </a:r>
            <a:r>
              <a:rPr lang="en-US" b="1" dirty="0" err="1"/>
              <a:t>langsung</a:t>
            </a:r>
            <a:r>
              <a:rPr lang="en-US" b="1" dirty="0"/>
              <a:t> </a:t>
            </a:r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ia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memenuhi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tugas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tanggung</a:t>
            </a:r>
            <a:r>
              <a:rPr lang="en-US" b="1" dirty="0"/>
              <a:t> </a:t>
            </a:r>
            <a:r>
              <a:rPr lang="en-US" b="1" dirty="0" err="1"/>
              <a:t>jawab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berperilaku</a:t>
            </a:r>
            <a:r>
              <a:rPr lang="en-US" b="1" dirty="0"/>
              <a:t> </a:t>
            </a:r>
            <a:r>
              <a:rPr lang="en-US" b="1" dirty="0" err="1"/>
              <a:t>positif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>. Di lain </a:t>
            </a:r>
            <a:r>
              <a:rPr lang="en-US" b="1" dirty="0" err="1"/>
              <a:t>pihak</a:t>
            </a:r>
            <a:r>
              <a:rPr lang="en-US" b="1" dirty="0"/>
              <a:t>, </a:t>
            </a:r>
            <a:r>
              <a:rPr lang="en-US" b="1" dirty="0" err="1"/>
              <a:t>ia</a:t>
            </a:r>
            <a:r>
              <a:rPr lang="en-US" b="1" dirty="0"/>
              <a:t>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mendapatkan</a:t>
            </a:r>
            <a:r>
              <a:rPr lang="en-US" b="1" dirty="0"/>
              <a:t> </a:t>
            </a:r>
            <a:r>
              <a:rPr lang="en-US" b="1" dirty="0" err="1"/>
              <a:t>peringatan</a:t>
            </a:r>
            <a:r>
              <a:rPr lang="en-US" b="1" dirty="0"/>
              <a:t> </a:t>
            </a:r>
            <a:r>
              <a:rPr lang="en-US" b="1" dirty="0" err="1"/>
              <a:t>jika</a:t>
            </a:r>
            <a:r>
              <a:rPr lang="en-US" b="1" dirty="0"/>
              <a:t> </a:t>
            </a:r>
            <a:r>
              <a:rPr lang="en-US" b="1" dirty="0" err="1"/>
              <a:t>ia</a:t>
            </a:r>
            <a:r>
              <a:rPr lang="en-US" b="1" dirty="0"/>
              <a:t> </a:t>
            </a:r>
            <a:r>
              <a:rPr lang="en-US" b="1" dirty="0" err="1"/>
              <a:t>memperlihatkan</a:t>
            </a:r>
            <a:r>
              <a:rPr lang="en-US" b="1" dirty="0"/>
              <a:t> </a:t>
            </a:r>
            <a:r>
              <a:rPr lang="en-US" b="1" dirty="0" err="1"/>
              <a:t>perilaku</a:t>
            </a:r>
            <a:r>
              <a:rPr lang="en-US" b="1" dirty="0"/>
              <a:t> </a:t>
            </a:r>
            <a:r>
              <a:rPr lang="en-US" b="1" dirty="0" err="1"/>
              <a:t>negatif</a:t>
            </a:r>
            <a:r>
              <a:rPr lang="en-US" b="1" dirty="0"/>
              <a:t>.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adanya</a:t>
            </a:r>
            <a:r>
              <a:rPr lang="en-US" b="1" dirty="0"/>
              <a:t> </a:t>
            </a:r>
            <a:r>
              <a:rPr lang="en-US" b="1" dirty="0" err="1"/>
              <a:t>penghargaan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peringatan</a:t>
            </a:r>
            <a:r>
              <a:rPr lang="en-US" b="1" dirty="0"/>
              <a:t> </a:t>
            </a:r>
            <a:r>
              <a:rPr lang="en-US" b="1" dirty="0" err="1"/>
              <a:t>langsung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maka</a:t>
            </a:r>
            <a:r>
              <a:rPr lang="en-US" b="1" dirty="0"/>
              <a:t> </a:t>
            </a:r>
            <a:r>
              <a:rPr lang="en-US" b="1" dirty="0" err="1"/>
              <a:t>diharapkan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mengontrol</a:t>
            </a:r>
            <a:r>
              <a:rPr lang="en-US" b="1" dirty="0"/>
              <a:t> </a:t>
            </a:r>
            <a:r>
              <a:rPr lang="en-US" b="1" dirty="0" err="1"/>
              <a:t>perilaku</a:t>
            </a:r>
            <a:r>
              <a:rPr lang="en-US" b="1" dirty="0"/>
              <a:t> </a:t>
            </a:r>
            <a:r>
              <a:rPr lang="en-US" b="1" dirty="0" err="1"/>
              <a:t>negatif</a:t>
            </a:r>
            <a:r>
              <a:rPr lang="en-US" b="1" dirty="0"/>
              <a:t> yang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dikehendaki</a:t>
            </a:r>
            <a:r>
              <a:rPr lang="en-US" b="1" dirty="0"/>
              <a:t>, </a:t>
            </a:r>
            <a:r>
              <a:rPr lang="en-US" b="1" dirty="0" err="1"/>
              <a:t>baik</a:t>
            </a:r>
            <a:r>
              <a:rPr lang="en-US" b="1" dirty="0"/>
              <a:t> di </a:t>
            </a:r>
            <a:r>
              <a:rPr lang="en-US" b="1" dirty="0" err="1"/>
              <a:t>sekolah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di </a:t>
            </a:r>
            <a:r>
              <a:rPr lang="en-US" b="1" dirty="0" err="1"/>
              <a:t>rumah</a:t>
            </a:r>
            <a:r>
              <a:rPr lang="en-US" b="1" dirty="0"/>
              <a:t>.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D" dirty="0" smtClean="0"/>
              <a:t>PENANGANAN KESULITAN 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35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err="1"/>
              <a:t>Psikoterapi</a:t>
            </a:r>
            <a:r>
              <a:rPr lang="en-US" b="1" dirty="0"/>
              <a:t> </a:t>
            </a:r>
            <a:r>
              <a:rPr lang="en-US" b="1" dirty="0" err="1"/>
              <a:t>suportif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psikososial</a:t>
            </a:r>
            <a:r>
              <a:rPr lang="en-US" b="1" dirty="0"/>
              <a:t> </a:t>
            </a:r>
            <a:r>
              <a:rPr lang="en-US" b="1" dirty="0" err="1"/>
              <a:t>lainnya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diberikan</a:t>
            </a:r>
            <a:r>
              <a:rPr lang="en-US" b="1" dirty="0"/>
              <a:t> </a:t>
            </a:r>
            <a:r>
              <a:rPr lang="en-US" b="1" dirty="0" err="1"/>
              <a:t>kepada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keluarganya</a:t>
            </a:r>
            <a:r>
              <a:rPr lang="en-US" b="1" dirty="0"/>
              <a:t>. </a:t>
            </a:r>
            <a:r>
              <a:rPr lang="en-US" b="1" dirty="0" err="1"/>
              <a:t>Tujuannya</a:t>
            </a:r>
            <a:r>
              <a:rPr lang="en-US" b="1" dirty="0"/>
              <a:t> </a:t>
            </a:r>
            <a:r>
              <a:rPr lang="en-US" b="1" dirty="0" err="1"/>
              <a:t>ialah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memberi</a:t>
            </a:r>
            <a:r>
              <a:rPr lang="en-US" b="1" dirty="0"/>
              <a:t> </a:t>
            </a:r>
            <a:r>
              <a:rPr lang="en-US" b="1" dirty="0" err="1"/>
              <a:t>pengertian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pemahaman</a:t>
            </a:r>
            <a:r>
              <a:rPr lang="en-US" b="1" dirty="0"/>
              <a:t> </a:t>
            </a:r>
            <a:r>
              <a:rPr lang="en-US" b="1" dirty="0" err="1"/>
              <a:t>mengenai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yang </a:t>
            </a:r>
            <a:r>
              <a:rPr lang="en-US" b="1" dirty="0" err="1"/>
              <a:t>ada</a:t>
            </a:r>
            <a:r>
              <a:rPr lang="en-US" b="1" dirty="0"/>
              <a:t>, </a:t>
            </a:r>
            <a:r>
              <a:rPr lang="en-US" b="1" dirty="0" err="1"/>
              <a:t>sehingga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menimbulkan</a:t>
            </a:r>
            <a:r>
              <a:rPr lang="en-US" b="1" dirty="0"/>
              <a:t> </a:t>
            </a:r>
            <a:r>
              <a:rPr lang="en-US" b="1" dirty="0" err="1"/>
              <a:t>motivasi</a:t>
            </a:r>
            <a:r>
              <a:rPr lang="en-US" b="1" dirty="0"/>
              <a:t> yang </a:t>
            </a:r>
            <a:r>
              <a:rPr lang="en-US" b="1" dirty="0" err="1"/>
              <a:t>konsisten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usaha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memerangi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. </a:t>
            </a:r>
            <a:r>
              <a:rPr lang="en-US" b="1" dirty="0" err="1"/>
              <a:t>Pendekatan</a:t>
            </a:r>
            <a:r>
              <a:rPr lang="en-US" b="1" dirty="0"/>
              <a:t> </a:t>
            </a:r>
            <a:r>
              <a:rPr lang="en-US" b="1" dirty="0" err="1"/>
              <a:t>psikososial</a:t>
            </a:r>
            <a:r>
              <a:rPr lang="en-US" b="1" dirty="0"/>
              <a:t> </a:t>
            </a:r>
            <a:r>
              <a:rPr lang="en-US" b="1" dirty="0" err="1"/>
              <a:t>lainnya</a:t>
            </a:r>
            <a:r>
              <a:rPr lang="en-US" b="1" dirty="0"/>
              <a:t> </a:t>
            </a:r>
            <a:r>
              <a:rPr lang="en-US" b="1" dirty="0" err="1"/>
              <a:t>ialah</a:t>
            </a:r>
            <a:r>
              <a:rPr lang="en-US" b="1" dirty="0"/>
              <a:t> </a:t>
            </a:r>
            <a:r>
              <a:rPr lang="en-US" b="1" dirty="0" err="1"/>
              <a:t>psikoedukasi</a:t>
            </a:r>
            <a:r>
              <a:rPr lang="en-US" b="1" dirty="0"/>
              <a:t>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guru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pelatihan</a:t>
            </a:r>
            <a:r>
              <a:rPr lang="en-US" b="1" dirty="0"/>
              <a:t> </a:t>
            </a:r>
            <a:r>
              <a:rPr lang="en-US" b="1" dirty="0" err="1"/>
              <a:t>keterampilan</a:t>
            </a:r>
            <a:r>
              <a:rPr lang="en-US" b="1" dirty="0"/>
              <a:t> </a:t>
            </a:r>
            <a:r>
              <a:rPr lang="en-US" b="1" dirty="0" err="1"/>
              <a:t>sosial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Penatalaksanaan</a:t>
            </a:r>
            <a:r>
              <a:rPr lang="en-US" b="1" dirty="0"/>
              <a:t> di </a:t>
            </a:r>
            <a:r>
              <a:rPr lang="en-US" b="1" dirty="0" err="1"/>
              <a:t>bidang</a:t>
            </a:r>
            <a:r>
              <a:rPr lang="en-US" b="1" dirty="0"/>
              <a:t> </a:t>
            </a:r>
            <a:r>
              <a:rPr lang="en-US" b="1" dirty="0" err="1"/>
              <a:t>pendidikan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hal</a:t>
            </a:r>
            <a:r>
              <a:rPr lang="en-US" b="1" dirty="0"/>
              <a:t>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terapi</a:t>
            </a:r>
            <a:r>
              <a:rPr lang="en-US" b="1" dirty="0"/>
              <a:t> yang paling </a:t>
            </a:r>
            <a:r>
              <a:rPr lang="en-US" b="1" dirty="0" err="1"/>
              <a:t>efektif</a:t>
            </a:r>
            <a:r>
              <a:rPr lang="en-US" b="1" dirty="0"/>
              <a:t> </a:t>
            </a:r>
            <a:r>
              <a:rPr lang="en-US" b="1" dirty="0" err="1"/>
              <a:t>ialah</a:t>
            </a:r>
            <a:r>
              <a:rPr lang="en-US" b="1" dirty="0"/>
              <a:t> </a:t>
            </a:r>
            <a:r>
              <a:rPr lang="en-US" b="1" dirty="0" err="1"/>
              <a:t>terapi</a:t>
            </a:r>
            <a:r>
              <a:rPr lang="en-US" b="1" dirty="0"/>
              <a:t> remedial, </a:t>
            </a:r>
            <a:r>
              <a:rPr lang="en-US" b="1" dirty="0" err="1"/>
              <a:t>yaitu</a:t>
            </a:r>
            <a:r>
              <a:rPr lang="en-US" b="1" dirty="0"/>
              <a:t> </a:t>
            </a:r>
            <a:r>
              <a:rPr lang="en-US" b="1" dirty="0" err="1"/>
              <a:t>bimbingan</a:t>
            </a:r>
            <a:r>
              <a:rPr lang="en-US" b="1" dirty="0"/>
              <a:t> </a:t>
            </a:r>
            <a:r>
              <a:rPr lang="en-US" b="1" dirty="0" err="1"/>
              <a:t>langsung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guru yang </a:t>
            </a:r>
            <a:r>
              <a:rPr lang="en-US" b="1" dirty="0" err="1"/>
              <a:t>terlatih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mengatasi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. Guru remedial </a:t>
            </a:r>
            <a:r>
              <a:rPr lang="en-US" b="1" dirty="0" err="1"/>
              <a:t>ini</a:t>
            </a:r>
            <a:r>
              <a:rPr lang="en-US" b="1" dirty="0"/>
              <a:t> </a:t>
            </a:r>
            <a:r>
              <a:rPr lang="en-US" b="1" dirty="0" err="1"/>
              <a:t>akan</a:t>
            </a:r>
            <a:r>
              <a:rPr lang="en-US" b="1" dirty="0"/>
              <a:t> </a:t>
            </a:r>
            <a:r>
              <a:rPr lang="en-US" b="1" dirty="0" err="1"/>
              <a:t>menyusun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metoda</a:t>
            </a:r>
            <a:r>
              <a:rPr lang="en-US" b="1" dirty="0"/>
              <a:t> </a:t>
            </a:r>
            <a:r>
              <a:rPr lang="en-US" b="1" dirty="0" err="1"/>
              <a:t>pengajaran</a:t>
            </a:r>
            <a:r>
              <a:rPr lang="en-US" b="1" dirty="0"/>
              <a:t> yang </a:t>
            </a:r>
            <a:r>
              <a:rPr lang="en-US" b="1" dirty="0" err="1"/>
              <a:t>sesuai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setiap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. </a:t>
            </a:r>
            <a:r>
              <a:rPr lang="en-US" b="1" dirty="0" err="1"/>
              <a:t>Mereka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</a:t>
            </a:r>
            <a:r>
              <a:rPr lang="en-US" b="1" dirty="0" err="1"/>
              <a:t>melatih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baik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tehnik-tehnik</a:t>
            </a:r>
            <a:r>
              <a:rPr lang="en-US" b="1" dirty="0"/>
              <a:t> </a:t>
            </a:r>
            <a:r>
              <a:rPr lang="en-US" b="1" dirty="0" err="1"/>
              <a:t>pembelajaran</a:t>
            </a:r>
            <a:r>
              <a:rPr lang="en-US" b="1" dirty="0"/>
              <a:t> </a:t>
            </a:r>
            <a:r>
              <a:rPr lang="en-US" b="1" dirty="0" err="1"/>
              <a:t>tertentu</a:t>
            </a:r>
            <a:r>
              <a:rPr lang="en-US" b="1" dirty="0"/>
              <a:t> ( </a:t>
            </a:r>
            <a:r>
              <a:rPr lang="en-US" b="1" dirty="0" err="1"/>
              <a:t>sesuai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jenis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yang </a:t>
            </a:r>
            <a:r>
              <a:rPr lang="en-US" b="1" dirty="0" err="1"/>
              <a:t>dihadapi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) yang </a:t>
            </a:r>
            <a:r>
              <a:rPr lang="en-US" b="1" dirty="0" err="1"/>
              <a:t>sangat</a:t>
            </a:r>
            <a:r>
              <a:rPr lang="en-US" b="1" dirty="0"/>
              <a:t> </a:t>
            </a:r>
            <a:r>
              <a:rPr lang="en-US" b="1" dirty="0" err="1"/>
              <a:t>bermanfaat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kesulitan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.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D" dirty="0"/>
              <a:t>PENANGANAN KESULITAN BELAJAR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29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Guru </a:t>
            </a:r>
            <a:r>
              <a:rPr lang="en-US" b="1" dirty="0" err="1"/>
              <a:t>kelas</a:t>
            </a:r>
            <a:r>
              <a:rPr lang="en-US" b="1" dirty="0"/>
              <a:t> </a:t>
            </a:r>
            <a:r>
              <a:rPr lang="en-US" b="1" dirty="0" err="1"/>
              <a:t>biasanya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mempunyai</a:t>
            </a:r>
            <a:r>
              <a:rPr lang="en-US" b="1" dirty="0"/>
              <a:t> </a:t>
            </a:r>
            <a:r>
              <a:rPr lang="en-US" b="1" dirty="0" err="1"/>
              <a:t>waktu</a:t>
            </a:r>
            <a:r>
              <a:rPr lang="en-US" b="1" dirty="0"/>
              <a:t> yang </a:t>
            </a:r>
            <a:r>
              <a:rPr lang="en-US" b="1" dirty="0" err="1"/>
              <a:t>cukup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malakukan</a:t>
            </a:r>
            <a:r>
              <a:rPr lang="en-US" b="1" dirty="0"/>
              <a:t> </a:t>
            </a:r>
            <a:r>
              <a:rPr lang="en-US" b="1" dirty="0" err="1"/>
              <a:t>pengawasan</a:t>
            </a:r>
            <a:r>
              <a:rPr lang="en-US" b="1" dirty="0"/>
              <a:t> yang </a:t>
            </a:r>
            <a:r>
              <a:rPr lang="en-US" b="1" dirty="0" err="1"/>
              <a:t>memadai</a:t>
            </a:r>
            <a:r>
              <a:rPr lang="en-US" b="1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setiap</a:t>
            </a:r>
            <a:r>
              <a:rPr lang="en-US" b="1" dirty="0"/>
              <a:t> </a:t>
            </a:r>
            <a:r>
              <a:rPr lang="en-US" b="1" dirty="0" err="1"/>
              <a:t>muridnya</a:t>
            </a:r>
            <a:r>
              <a:rPr lang="en-US" b="1" dirty="0"/>
              <a:t>. Hal </a:t>
            </a:r>
            <a:r>
              <a:rPr lang="en-US" b="1" dirty="0" err="1"/>
              <a:t>tersebut</a:t>
            </a:r>
            <a:r>
              <a:rPr lang="en-US" b="1" dirty="0"/>
              <a:t> yang </a:t>
            </a:r>
            <a:r>
              <a:rPr lang="en-US" b="1" dirty="0" err="1"/>
              <a:t>menjadi</a:t>
            </a:r>
            <a:r>
              <a:rPr lang="en-US" b="1" dirty="0"/>
              <a:t> </a:t>
            </a:r>
            <a:r>
              <a:rPr lang="en-US" b="1" dirty="0" err="1"/>
              <a:t>alasan</a:t>
            </a:r>
            <a:r>
              <a:rPr lang="en-US" b="1" dirty="0"/>
              <a:t> </a:t>
            </a:r>
            <a:r>
              <a:rPr lang="en-US" b="1" dirty="0" err="1"/>
              <a:t>mengapa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memerlukan</a:t>
            </a:r>
            <a:r>
              <a:rPr lang="en-US" b="1" dirty="0"/>
              <a:t> </a:t>
            </a:r>
            <a:r>
              <a:rPr lang="en-US" b="1" dirty="0" err="1"/>
              <a:t>bimbingan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di </a:t>
            </a:r>
            <a:r>
              <a:rPr lang="en-US" b="1" dirty="0" err="1"/>
              <a:t>luar</a:t>
            </a:r>
            <a:r>
              <a:rPr lang="en-US" b="1" dirty="0"/>
              <a:t> jam </a:t>
            </a:r>
            <a:r>
              <a:rPr lang="en-US" b="1" dirty="0" err="1"/>
              <a:t>sekolah</a:t>
            </a:r>
            <a:r>
              <a:rPr lang="en-US" b="1" dirty="0"/>
              <a:t>. Ada orang </a:t>
            </a:r>
            <a:r>
              <a:rPr lang="en-US" b="1" dirty="0" err="1"/>
              <a:t>tua</a:t>
            </a:r>
            <a:r>
              <a:rPr lang="en-US" b="1" dirty="0"/>
              <a:t> yang </a:t>
            </a:r>
            <a:r>
              <a:rPr lang="en-US" b="1" dirty="0" err="1"/>
              <a:t>mencarikan</a:t>
            </a:r>
            <a:r>
              <a:rPr lang="en-US" b="1" dirty="0"/>
              <a:t> </a:t>
            </a:r>
            <a:r>
              <a:rPr lang="en-US" b="1" dirty="0" err="1"/>
              <a:t>tenaga</a:t>
            </a:r>
            <a:r>
              <a:rPr lang="en-US" b="1" dirty="0"/>
              <a:t> guru remedial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anaknya</a:t>
            </a:r>
            <a:r>
              <a:rPr lang="en-US" b="1" dirty="0"/>
              <a:t>, </a:t>
            </a:r>
            <a:r>
              <a:rPr lang="en-US" b="1" dirty="0" err="1"/>
              <a:t>namun</a:t>
            </a:r>
            <a:r>
              <a:rPr lang="en-US" b="1" dirty="0"/>
              <a:t> </a:t>
            </a:r>
            <a:r>
              <a:rPr lang="en-US" b="1" dirty="0" err="1"/>
              <a:t>ada</a:t>
            </a:r>
            <a:r>
              <a:rPr lang="en-US" b="1" dirty="0"/>
              <a:t> </a:t>
            </a:r>
            <a:r>
              <a:rPr lang="en-US" b="1" dirty="0" err="1"/>
              <a:t>juga</a:t>
            </a:r>
            <a:r>
              <a:rPr lang="en-US" b="1" dirty="0"/>
              <a:t> yang </a:t>
            </a:r>
            <a:r>
              <a:rPr lang="en-US" b="1" dirty="0" err="1"/>
              <a:t>mengerjakannya</a:t>
            </a:r>
            <a:r>
              <a:rPr lang="en-US" b="1" dirty="0"/>
              <a:t> </a:t>
            </a:r>
            <a:r>
              <a:rPr lang="en-US" b="1" dirty="0" err="1"/>
              <a:t>sendiri</a:t>
            </a:r>
            <a:r>
              <a:rPr lang="en-US" b="1" dirty="0"/>
              <a:t>. Orang </a:t>
            </a:r>
            <a:r>
              <a:rPr lang="en-US" b="1" dirty="0" err="1"/>
              <a:t>tua</a:t>
            </a:r>
            <a:r>
              <a:rPr lang="en-US" b="1" dirty="0"/>
              <a:t> </a:t>
            </a:r>
            <a:r>
              <a:rPr lang="en-US" b="1" dirty="0" err="1"/>
              <a:t>memainkan</a:t>
            </a:r>
            <a:r>
              <a:rPr lang="en-US" b="1" dirty="0"/>
              <a:t> </a:t>
            </a:r>
            <a:r>
              <a:rPr lang="en-US" b="1" dirty="0" err="1"/>
              <a:t>peranan</a:t>
            </a:r>
            <a:r>
              <a:rPr lang="en-US" b="1" dirty="0"/>
              <a:t> yang </a:t>
            </a:r>
            <a:r>
              <a:rPr lang="en-US" b="1" dirty="0" err="1"/>
              <a:t>penting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meningkatkan</a:t>
            </a:r>
            <a:r>
              <a:rPr lang="en-US" b="1" dirty="0"/>
              <a:t> </a:t>
            </a:r>
            <a:r>
              <a:rPr lang="en-US" b="1" dirty="0" err="1"/>
              <a:t>prestasi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anaknya</a:t>
            </a:r>
            <a:r>
              <a:rPr lang="en-US" b="1" dirty="0"/>
              <a:t> di </a:t>
            </a:r>
            <a:r>
              <a:rPr lang="en-US" b="1" dirty="0" err="1"/>
              <a:t>luar</a:t>
            </a:r>
            <a:r>
              <a:rPr lang="en-US" b="1" dirty="0"/>
              <a:t> </a:t>
            </a:r>
            <a:r>
              <a:rPr lang="en-US" b="1" dirty="0" err="1"/>
              <a:t>lingkungan</a:t>
            </a:r>
            <a:r>
              <a:rPr lang="en-US" b="1" dirty="0"/>
              <a:t> </a:t>
            </a:r>
            <a:r>
              <a:rPr lang="en-US" b="1" dirty="0" err="1"/>
              <a:t>sekolah</a:t>
            </a:r>
            <a:r>
              <a:rPr lang="en-US" b="1" dirty="0"/>
              <a:t>. 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PERANAN ORANG TUA DALAM MEMBANTU ANAK DENGAN KESULITAN BELAJAR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6282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err="1"/>
              <a:t>Beberapa</a:t>
            </a:r>
            <a:r>
              <a:rPr lang="en-US" b="1" dirty="0"/>
              <a:t> </a:t>
            </a:r>
            <a:r>
              <a:rPr lang="en-US" b="1" dirty="0" err="1"/>
              <a:t>petunjuk</a:t>
            </a:r>
            <a:r>
              <a:rPr lang="en-US" b="1" dirty="0"/>
              <a:t> yang </a:t>
            </a:r>
            <a:r>
              <a:rPr lang="en-US" b="1" dirty="0" err="1"/>
              <a:t>perlu</a:t>
            </a:r>
            <a:r>
              <a:rPr lang="en-US" b="1" dirty="0"/>
              <a:t> </a:t>
            </a:r>
            <a:r>
              <a:rPr lang="en-US" b="1" dirty="0" err="1"/>
              <a:t>diketahui</a:t>
            </a:r>
            <a:r>
              <a:rPr lang="en-US" b="1" dirty="0"/>
              <a:t> </a:t>
            </a:r>
            <a:r>
              <a:rPr lang="en-US" b="1" dirty="0" err="1"/>
              <a:t>oleh</a:t>
            </a:r>
            <a:r>
              <a:rPr lang="en-US" b="1" dirty="0"/>
              <a:t> </a:t>
            </a:r>
            <a:r>
              <a:rPr lang="en-US" b="1" dirty="0" err="1"/>
              <a:t>para</a:t>
            </a:r>
            <a:r>
              <a:rPr lang="en-US" b="1" dirty="0"/>
              <a:t> orang </a:t>
            </a:r>
            <a:r>
              <a:rPr lang="en-US" b="1" dirty="0" err="1"/>
              <a:t>tua</a:t>
            </a:r>
            <a:r>
              <a:rPr lang="en-US" b="1" dirty="0"/>
              <a:t> ;</a:t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Pilih</a:t>
            </a:r>
            <a:r>
              <a:rPr lang="en-US" b="1" dirty="0"/>
              <a:t> </a:t>
            </a:r>
            <a:r>
              <a:rPr lang="en-US" b="1" dirty="0" err="1"/>
              <a:t>waktu</a:t>
            </a:r>
            <a:r>
              <a:rPr lang="en-US" b="1" dirty="0"/>
              <a:t> yang </a:t>
            </a:r>
            <a:r>
              <a:rPr lang="en-US" b="1" dirty="0" err="1"/>
              <a:t>baik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Ciptakan</a:t>
            </a:r>
            <a:r>
              <a:rPr lang="en-US" b="1" dirty="0"/>
              <a:t> </a:t>
            </a:r>
            <a:r>
              <a:rPr lang="en-US" b="1" dirty="0" err="1"/>
              <a:t>suasana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yang </a:t>
            </a:r>
            <a:r>
              <a:rPr lang="en-US" b="1" dirty="0" err="1"/>
              <a:t>nyaman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tenang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Membantu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belajar</a:t>
            </a:r>
            <a:r>
              <a:rPr lang="en-US" b="1" dirty="0"/>
              <a:t> </a:t>
            </a:r>
            <a:r>
              <a:rPr lang="en-US" b="1" dirty="0" err="1"/>
              <a:t>sambil</a:t>
            </a:r>
            <a:r>
              <a:rPr lang="en-US" b="1" dirty="0"/>
              <a:t> </a:t>
            </a:r>
            <a:r>
              <a:rPr lang="en-US" b="1" dirty="0" err="1"/>
              <a:t>bermain</a:t>
            </a:r>
            <a:r>
              <a:rPr lang="en-US" b="1" dirty="0"/>
              <a:t> </a:t>
            </a:r>
            <a:r>
              <a:rPr lang="en-US" b="1" dirty="0" err="1"/>
              <a:t>Pakai</a:t>
            </a:r>
            <a:r>
              <a:rPr lang="en-US" b="1" dirty="0"/>
              <a:t> </a:t>
            </a:r>
            <a:r>
              <a:rPr lang="en-US" b="1" dirty="0" err="1"/>
              <a:t>buku</a:t>
            </a:r>
            <a:r>
              <a:rPr lang="en-US" b="1" dirty="0"/>
              <a:t> yang </a:t>
            </a:r>
            <a:r>
              <a:rPr lang="en-US" b="1" dirty="0" err="1"/>
              <a:t>digunakan</a:t>
            </a:r>
            <a:r>
              <a:rPr lang="en-US" b="1" dirty="0"/>
              <a:t> guru di </a:t>
            </a:r>
            <a:r>
              <a:rPr lang="en-US" b="1" dirty="0" err="1"/>
              <a:t>sekolah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Melatih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mendiskusikan</a:t>
            </a:r>
            <a:r>
              <a:rPr lang="en-US" b="1" dirty="0"/>
              <a:t> </a:t>
            </a:r>
            <a:r>
              <a:rPr lang="en-US" b="1" dirty="0" err="1"/>
              <a:t>isi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</a:t>
            </a:r>
            <a:r>
              <a:rPr lang="en-US" b="1" dirty="0" err="1"/>
              <a:t>buku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hanya</a:t>
            </a:r>
            <a:r>
              <a:rPr lang="en-US" b="1" dirty="0"/>
              <a:t> </a:t>
            </a:r>
            <a:r>
              <a:rPr lang="en-US" b="1" dirty="0" err="1"/>
              <a:t>melihat</a:t>
            </a:r>
            <a:r>
              <a:rPr lang="en-US" b="1" dirty="0"/>
              <a:t> </a:t>
            </a:r>
            <a:r>
              <a:rPr lang="en-US" b="1" dirty="0" err="1"/>
              <a:t>judul</a:t>
            </a:r>
            <a:r>
              <a:rPr lang="en-US" b="1" dirty="0"/>
              <a:t> </a:t>
            </a:r>
            <a:r>
              <a:rPr lang="en-US" b="1" dirty="0" err="1"/>
              <a:t>buku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sampulnya</a:t>
            </a:r>
            <a:r>
              <a:rPr lang="en-US" b="1" dirty="0"/>
              <a:t> </a:t>
            </a:r>
            <a:r>
              <a:rPr lang="en-US" b="1" dirty="0" err="1"/>
              <a:t>sebelum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mulai</a:t>
            </a:r>
            <a:r>
              <a:rPr lang="en-US" b="1" dirty="0"/>
              <a:t> </a:t>
            </a:r>
            <a:r>
              <a:rPr lang="en-US" b="1" dirty="0" err="1"/>
              <a:t>membaca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Melatih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mengenal</a:t>
            </a:r>
            <a:r>
              <a:rPr lang="en-US" b="1" dirty="0"/>
              <a:t> </a:t>
            </a:r>
            <a:r>
              <a:rPr lang="en-US" b="1" dirty="0" err="1"/>
              <a:t>angka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huruf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alat</a:t>
            </a:r>
            <a:r>
              <a:rPr lang="en-US" b="1" dirty="0"/>
              <a:t> </a:t>
            </a:r>
            <a:r>
              <a:rPr lang="en-US" b="1" dirty="0" err="1"/>
              <a:t>peraga</a:t>
            </a:r>
            <a:r>
              <a:rPr lang="en-US" b="1" dirty="0"/>
              <a:t> yang </a:t>
            </a:r>
            <a:r>
              <a:rPr lang="en-US" b="1" dirty="0" err="1"/>
              <a:t>dapat</a:t>
            </a:r>
            <a:r>
              <a:rPr lang="en-US" b="1" dirty="0"/>
              <a:t> </a:t>
            </a:r>
            <a:r>
              <a:rPr lang="en-US" b="1" dirty="0" err="1"/>
              <a:t>diraba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warna-warna</a:t>
            </a:r>
            <a:r>
              <a:rPr lang="en-US" b="1" dirty="0"/>
              <a:t> </a:t>
            </a:r>
            <a:r>
              <a:rPr lang="en-US" b="1" dirty="0" err="1"/>
              <a:t>menarik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Melatih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mengenal</a:t>
            </a:r>
            <a:r>
              <a:rPr lang="en-US" b="1" dirty="0"/>
              <a:t> </a:t>
            </a:r>
            <a:r>
              <a:rPr lang="en-US" b="1" dirty="0" err="1"/>
              <a:t>operasionalisasi</a:t>
            </a:r>
            <a:r>
              <a:rPr lang="en-US" b="1" dirty="0"/>
              <a:t> </a:t>
            </a:r>
            <a:r>
              <a:rPr lang="en-US" b="1" dirty="0" err="1"/>
              <a:t>tanda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matematika</a:t>
            </a:r>
            <a:r>
              <a:rPr lang="en-US" b="1" dirty="0"/>
              <a:t>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memberikan</a:t>
            </a:r>
            <a:r>
              <a:rPr lang="en-US" b="1" dirty="0"/>
              <a:t> </a:t>
            </a:r>
            <a:r>
              <a:rPr lang="en-US" b="1" dirty="0" err="1"/>
              <a:t>contoh-contoh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kehidupan</a:t>
            </a:r>
            <a:r>
              <a:rPr lang="en-US" b="1" dirty="0"/>
              <a:t> </a:t>
            </a:r>
            <a:r>
              <a:rPr lang="en-US" b="1" dirty="0" err="1"/>
              <a:t>sehari-hari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Hindari</a:t>
            </a:r>
            <a:r>
              <a:rPr lang="en-US" b="1" dirty="0"/>
              <a:t> </a:t>
            </a:r>
            <a:r>
              <a:rPr lang="en-US" b="1" dirty="0" err="1"/>
              <a:t>komentar</a:t>
            </a:r>
            <a:r>
              <a:rPr lang="en-US" b="1" dirty="0"/>
              <a:t> yang </a:t>
            </a:r>
            <a:r>
              <a:rPr lang="en-US" b="1" dirty="0" err="1"/>
              <a:t>negatif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o </a:t>
            </a:r>
            <a:r>
              <a:rPr lang="en-US" b="1" dirty="0" err="1"/>
              <a:t>Berikan</a:t>
            </a:r>
            <a:r>
              <a:rPr lang="en-US" b="1" dirty="0"/>
              <a:t> </a:t>
            </a:r>
            <a:r>
              <a:rPr lang="en-US" b="1" dirty="0" err="1"/>
              <a:t>kesempatan</a:t>
            </a:r>
            <a:r>
              <a:rPr lang="en-US" b="1" dirty="0"/>
              <a:t> </a:t>
            </a:r>
            <a:r>
              <a:rPr lang="en-US" b="1" dirty="0" err="1"/>
              <a:t>kepada</a:t>
            </a:r>
            <a:r>
              <a:rPr lang="en-US" b="1" dirty="0"/>
              <a:t> </a:t>
            </a:r>
            <a:r>
              <a:rPr lang="en-US" b="1" dirty="0" err="1"/>
              <a:t>anak</a:t>
            </a:r>
            <a:r>
              <a:rPr lang="en-US" b="1" dirty="0"/>
              <a:t> </a:t>
            </a:r>
            <a:r>
              <a:rPr lang="en-US" b="1" dirty="0" err="1"/>
              <a:t>bila</a:t>
            </a:r>
            <a:r>
              <a:rPr lang="en-US" b="1" dirty="0"/>
              <a:t> </a:t>
            </a:r>
            <a:r>
              <a:rPr lang="en-US" b="1" dirty="0" err="1"/>
              <a:t>ingin</a:t>
            </a:r>
            <a:r>
              <a:rPr lang="en-US" b="1" dirty="0"/>
              <a:t> </a:t>
            </a:r>
            <a:r>
              <a:rPr lang="en-US" b="1" dirty="0" err="1"/>
              <a:t>mencoba</a:t>
            </a:r>
            <a:r>
              <a:rPr lang="en-US" b="1" dirty="0"/>
              <a:t> </a:t>
            </a:r>
            <a:r>
              <a:rPr lang="en-US" b="1" dirty="0" err="1"/>
              <a:t>menyelesaikan</a:t>
            </a:r>
            <a:r>
              <a:rPr lang="en-US" b="1" dirty="0"/>
              <a:t> </a:t>
            </a:r>
            <a:r>
              <a:rPr lang="en-US" b="1" dirty="0" err="1"/>
              <a:t>pekerjaan</a:t>
            </a:r>
            <a:r>
              <a:rPr lang="en-US" b="1" dirty="0"/>
              <a:t> </a:t>
            </a:r>
            <a:r>
              <a:rPr lang="en-US" b="1" dirty="0" err="1"/>
              <a:t>rumahnya</a:t>
            </a:r>
            <a:r>
              <a:rPr lang="en-US" b="1" dirty="0"/>
              <a:t> </a:t>
            </a:r>
            <a:r>
              <a:rPr lang="en-US" b="1" dirty="0" err="1"/>
              <a:t>sendiri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/>
              <a:t>PERANAN ORANG TUA DALAM MEMBANTU ANAK DENGAN KESULITAN BELAJAR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03031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27584" y="2564904"/>
            <a:ext cx="7408333" cy="1656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ID" sz="4400" dirty="0" smtClean="0">
                <a:solidFill>
                  <a:srgbClr val="7030A0"/>
                </a:solidFill>
              </a:rPr>
              <a:t>TERIMAKASIH</a:t>
            </a:r>
          </a:p>
          <a:p>
            <a:pPr marL="0" indent="0" algn="ctr">
              <a:buNone/>
            </a:pPr>
            <a:r>
              <a:rPr lang="en-ID" sz="4400" dirty="0" smtClean="0">
                <a:solidFill>
                  <a:srgbClr val="7030A0"/>
                </a:solidFill>
              </a:rPr>
              <a:t>SEMOGA BERMANFAAT…..</a:t>
            </a:r>
            <a:endParaRPr lang="en-US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21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28</TotalTime>
  <Words>1076</Words>
  <Application>Microsoft Office PowerPoint</Application>
  <PresentationFormat>On-screen Show (4:3)</PresentationFormat>
  <Paragraphs>52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Waveform</vt:lpstr>
      <vt:lpstr>Deteksi dini gangguan belajar pada anak </vt:lpstr>
      <vt:lpstr>GANGGUAN BELAJAR</vt:lpstr>
      <vt:lpstr>PENYEBAB KESULITAN BELAJAR</vt:lpstr>
      <vt:lpstr>JENIS KESULITAN BELAJAR</vt:lpstr>
      <vt:lpstr>Ada 2 kelompok besar kesulitan belajar, yaitu ;</vt:lpstr>
      <vt:lpstr>Ada 2 kelompok besar kesulitan belajar, yaitu ;</vt:lpstr>
      <vt:lpstr>GANGGUAN KEMAMPUAN AKADEMIK</vt:lpstr>
      <vt:lpstr>GANGGUAN MEMBACA</vt:lpstr>
      <vt:lpstr>DISLEKSIA</vt:lpstr>
      <vt:lpstr>GANGGUAN BERHITUNG (DISKALKULIA) </vt:lpstr>
      <vt:lpstr>BAGAIMANA DETEKSI DINI KESULITAN BELAJAR ?</vt:lpstr>
      <vt:lpstr>BAGAIMANA DETEKSI DINI KESULITAN BELAJAR ?</vt:lpstr>
      <vt:lpstr>BAGAIMANA DETEKSI DINI KESULITAN BELAJAR ?</vt:lpstr>
      <vt:lpstr>PowerPoint Presentation</vt:lpstr>
      <vt:lpstr>AKIBAT KESULITAN BELAJAR</vt:lpstr>
      <vt:lpstr>LANJUT</vt:lpstr>
      <vt:lpstr>APAKAH KESULITAN BELAJAR DAPAT DIATASI ?</vt:lpstr>
      <vt:lpstr>PENANGANAN KESULITAN BELAJAR</vt:lpstr>
      <vt:lpstr>PENANGANAN KESULITAN BELAJAR</vt:lpstr>
      <vt:lpstr>PERANAN ORANG TUA DALAM MEMBANTU ANAK DENGAN KESULITAN BELAJAR</vt:lpstr>
      <vt:lpstr>PERANAN ORANG TUA DALAM MEMBANTU ANAK DENGAN KESULITAN BELAJAR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Deteksi dini gangguan belajar pada anak</dc:title>
  <dc:creator>Windows User</dc:creator>
  <cp:lastModifiedBy>Windows User</cp:lastModifiedBy>
  <cp:revision>3</cp:revision>
  <dcterms:created xsi:type="dcterms:W3CDTF">2019-10-09T00:27:37Z</dcterms:created>
  <dcterms:modified xsi:type="dcterms:W3CDTF">2019-10-09T00:55:57Z</dcterms:modified>
</cp:coreProperties>
</file>